
<file path=[Content_Types].xml><?xml version="1.0" encoding="utf-8"?>
<Types xmlns="http://schemas.openxmlformats.org/package/2006/content-types">
  <Default Extension="png" ContentType="image/png"/>
  <Default Extension="mp3" ContentType="audio/unknown"/>
  <Default Extension="jpeg" ContentType="image/jpeg"/>
  <Default Extension="rels" ContentType="application/vnd.openxmlformats-package.relationships+xml"/>
  <Default Extension="xml" ContentType="application/xml"/>
  <Default Extension="fntdata" ContentType="application/x-fontdata"/>
  <Default Extension="jpg" ContentType="image/jpeg"/>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40"/>
  </p:notesMasterIdLst>
  <p:sldIdLst>
    <p:sldId id="256" r:id="rId2"/>
    <p:sldId id="329" r:id="rId3"/>
    <p:sldId id="258" r:id="rId4"/>
    <p:sldId id="330" r:id="rId5"/>
    <p:sldId id="263" r:id="rId6"/>
    <p:sldId id="259" r:id="rId7"/>
    <p:sldId id="301" r:id="rId8"/>
    <p:sldId id="328" r:id="rId9"/>
    <p:sldId id="300" r:id="rId10"/>
    <p:sldId id="302" r:id="rId11"/>
    <p:sldId id="267" r:id="rId12"/>
    <p:sldId id="303" r:id="rId13"/>
    <p:sldId id="264" r:id="rId14"/>
    <p:sldId id="307" r:id="rId15"/>
    <p:sldId id="320" r:id="rId16"/>
    <p:sldId id="304" r:id="rId17"/>
    <p:sldId id="276" r:id="rId18"/>
    <p:sldId id="305" r:id="rId19"/>
    <p:sldId id="331" r:id="rId20"/>
    <p:sldId id="306" r:id="rId21"/>
    <p:sldId id="308" r:id="rId22"/>
    <p:sldId id="318" r:id="rId23"/>
    <p:sldId id="309" r:id="rId24"/>
    <p:sldId id="319" r:id="rId25"/>
    <p:sldId id="310" r:id="rId26"/>
    <p:sldId id="321" r:id="rId27"/>
    <p:sldId id="322" r:id="rId28"/>
    <p:sldId id="323" r:id="rId29"/>
    <p:sldId id="325" r:id="rId30"/>
    <p:sldId id="324" r:id="rId31"/>
    <p:sldId id="312" r:id="rId32"/>
    <p:sldId id="332" r:id="rId33"/>
    <p:sldId id="314" r:id="rId34"/>
    <p:sldId id="315" r:id="rId35"/>
    <p:sldId id="326" r:id="rId36"/>
    <p:sldId id="327" r:id="rId37"/>
    <p:sldId id="316" r:id="rId38"/>
    <p:sldId id="268" r:id="rId39"/>
  </p:sldIdLst>
  <p:sldSz cx="9144000" cy="5143500" type="screen16x9"/>
  <p:notesSz cx="6858000" cy="9144000"/>
  <p:embeddedFontLst>
    <p:embeddedFont>
      <p:font typeface="Poppins" charset="0"/>
      <p:regular r:id="rId41"/>
      <p:bold r:id="rId42"/>
      <p:italic r:id="rId43"/>
      <p:boldItalic r:id="rId44"/>
    </p:embeddedFont>
    <p:embeddedFont>
      <p:font typeface="Lora Medium" charset="0"/>
      <p:regular r:id="rId45"/>
      <p:bold r:id="rId46"/>
      <p:italic r:id="rId47"/>
      <p:boldItalic r:id="rId48"/>
    </p:embeddedFont>
    <p:embeddedFont>
      <p:font typeface="Poppins SemiBold" charset="0"/>
      <p:regular r:id="rId49"/>
      <p:bold r:id="rId50"/>
      <p:italic r:id="rId51"/>
      <p:boldItalic r:id="rId52"/>
    </p:embeddedFont>
    <p:embeddedFont>
      <p:font typeface="Poppins Light" charset="0"/>
      <p:regular r:id="rId53"/>
      <p:bold r:id="rId54"/>
      <p:italic r:id="rId55"/>
      <p:boldItalic r:id="rId56"/>
    </p:embeddedFont>
    <p:embeddedFont>
      <p:font typeface="Myanmar Text" pitchFamily="34" charset="0"/>
      <p:regular r:id="rId57"/>
      <p:bold r:id="rId58"/>
    </p:embeddedFont>
    <p:embeddedFont>
      <p:font typeface="Lora SemiBold" charset="0"/>
      <p:regular r:id="rId59"/>
      <p:bold r:id="rId60"/>
      <p:italic r:id="rId61"/>
      <p:boldItalic r:id="rId62"/>
    </p:embeddedFont>
    <p:embeddedFont>
      <p:font typeface="Lora"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9B15"/>
    <a:srgbClr val="A481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F82C6DA-EF45-49C0-B647-7C790031F401}">
  <a:tblStyle styleId="{9F82C6DA-EF45-49C0-B647-7C790031F40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1666" y="-77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63" Type="http://schemas.openxmlformats.org/officeDocument/2006/relationships/font" Target="fonts/font23.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66" Type="http://schemas.openxmlformats.org/officeDocument/2006/relationships/font" Target="fonts/font2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font" Target="fonts/font17.fntdata"/><Relationship Id="rId61"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65" Type="http://schemas.openxmlformats.org/officeDocument/2006/relationships/font" Target="fonts/font2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font" Target="fonts/font24.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font" Target="fonts/font19.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font" Target="fonts/font22.fntdata"/><Relationship Id="rId70" Type="http://schemas.openxmlformats.org/officeDocument/2006/relationships/tableStyles" Target="tableStyles.xml"/></Relationships>
</file>

<file path=ppt/media/image1.png>
</file>

<file path=ppt/media/image10.jp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png>
</file>

<file path=ppt/media/image9.png>
</file>

<file path=ppt/media/media1.mp3>
</file>

<file path=ppt/media/media2.mp3>
</file>

<file path=ppt/media/media3.mp3>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984456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9f1ff673c3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9f1ff673c3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99b53e9a51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99b53e9a51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99b53e9a51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99b53e9a51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9f09903f9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9f09903f9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9a90b3c063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9a90b3c063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9a90b3c063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9a90b3c063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9a90b3c063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9a90b3c063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9a90b3c063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9a90b3c063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9a90b3c063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9a90b3c063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9a90b3c063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9a90b3c063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9a90b3c063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9a90b3c063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9573895d0c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9573895d0c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9573895d0c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9573895d0c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9573895d0c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9573895d0c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9573895d0c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9573895d0c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9573895d0c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9573895d0c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9573895d0c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9573895d0c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9573895d0c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9573895d0c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9f1ff673c3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9f1ff673c3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9f1ff673c3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9f1ff673c3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9f1ff673c3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9f1ff673c3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9f1ff673c3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9f1ff673c3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a3ec28193e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a3ec28193e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9573895d0c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9573895d0c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a1f687316c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a1f687316c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9573895d0c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9573895d0c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547700" y="1675250"/>
            <a:ext cx="6048600" cy="1158900"/>
          </a:xfrm>
          <a:prstGeom prst="rect">
            <a:avLst/>
          </a:prstGeom>
        </p:spPr>
        <p:txBody>
          <a:bodyPr spcFirstLastPara="1" wrap="square" lIns="91425" tIns="91425" rIns="91425" bIns="91425" anchor="b" anchorCtr="0">
            <a:noAutofit/>
          </a:bodyPr>
          <a:lstStyle>
            <a:lvl1pPr lvl="0" algn="ctr">
              <a:spcBef>
                <a:spcPts val="0"/>
              </a:spcBef>
              <a:spcAft>
                <a:spcPts val="0"/>
              </a:spcAft>
              <a:buSzPts val="3000"/>
              <a:buNone/>
              <a:defRPr sz="3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428950" y="2995325"/>
            <a:ext cx="4286100" cy="429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 name="Google Shape;13;p2"/>
          <p:cNvSpPr/>
          <p:nvPr/>
        </p:nvSpPr>
        <p:spPr>
          <a:xfrm>
            <a:off x="4519175" y="2811223"/>
            <a:ext cx="5351164" cy="3284852"/>
          </a:xfrm>
          <a:custGeom>
            <a:avLst/>
            <a:gdLst/>
            <a:ahLst/>
            <a:cxnLst/>
            <a:rect l="l" t="t" r="r" b="b"/>
            <a:pathLst>
              <a:path w="289526" h="198211" extrusionOk="0">
                <a:moveTo>
                  <a:pt x="224720" y="1"/>
                </a:moveTo>
                <a:cubicBezTo>
                  <a:pt x="209384" y="1"/>
                  <a:pt x="193951" y="4185"/>
                  <a:pt x="180056" y="10954"/>
                </a:cubicBezTo>
                <a:cubicBezTo>
                  <a:pt x="160636" y="20459"/>
                  <a:pt x="143899" y="34740"/>
                  <a:pt x="128527" y="50021"/>
                </a:cubicBezTo>
                <a:cubicBezTo>
                  <a:pt x="119431" y="59071"/>
                  <a:pt x="110517" y="68713"/>
                  <a:pt x="99192" y="74625"/>
                </a:cubicBezTo>
                <a:cubicBezTo>
                  <a:pt x="86458" y="81311"/>
                  <a:pt x="71768" y="82675"/>
                  <a:pt x="57533" y="84722"/>
                </a:cubicBezTo>
                <a:cubicBezTo>
                  <a:pt x="43343" y="86723"/>
                  <a:pt x="28562" y="89770"/>
                  <a:pt x="17374" y="98866"/>
                </a:cubicBezTo>
                <a:cubicBezTo>
                  <a:pt x="6186" y="107962"/>
                  <a:pt x="1" y="129656"/>
                  <a:pt x="7141" y="142254"/>
                </a:cubicBezTo>
                <a:cubicBezTo>
                  <a:pt x="14100" y="154579"/>
                  <a:pt x="26925" y="160810"/>
                  <a:pt x="40614" y="164403"/>
                </a:cubicBezTo>
                <a:cubicBezTo>
                  <a:pt x="54304" y="167996"/>
                  <a:pt x="68630" y="167814"/>
                  <a:pt x="82729" y="168905"/>
                </a:cubicBezTo>
                <a:cubicBezTo>
                  <a:pt x="104923" y="170588"/>
                  <a:pt x="126799" y="175454"/>
                  <a:pt x="147628" y="183368"/>
                </a:cubicBezTo>
                <a:cubicBezTo>
                  <a:pt x="162318" y="188916"/>
                  <a:pt x="176690" y="196057"/>
                  <a:pt x="192290" y="197785"/>
                </a:cubicBezTo>
                <a:cubicBezTo>
                  <a:pt x="194935" y="198077"/>
                  <a:pt x="197582" y="198211"/>
                  <a:pt x="200227" y="198211"/>
                </a:cubicBezTo>
                <a:cubicBezTo>
                  <a:pt x="213226" y="198211"/>
                  <a:pt x="226186" y="194985"/>
                  <a:pt x="238770" y="191509"/>
                </a:cubicBezTo>
                <a:cubicBezTo>
                  <a:pt x="251550" y="188007"/>
                  <a:pt x="264830" y="183914"/>
                  <a:pt x="274199" y="174590"/>
                </a:cubicBezTo>
                <a:cubicBezTo>
                  <a:pt x="286342" y="162493"/>
                  <a:pt x="289526" y="143937"/>
                  <a:pt x="288116" y="126927"/>
                </a:cubicBezTo>
                <a:cubicBezTo>
                  <a:pt x="286706" y="109872"/>
                  <a:pt x="281385" y="93409"/>
                  <a:pt x="279020" y="76490"/>
                </a:cubicBezTo>
                <a:cubicBezTo>
                  <a:pt x="276973" y="61891"/>
                  <a:pt x="277110" y="46837"/>
                  <a:pt x="272471" y="32829"/>
                </a:cubicBezTo>
                <a:cubicBezTo>
                  <a:pt x="267877" y="18822"/>
                  <a:pt x="257235" y="5496"/>
                  <a:pt x="242863" y="2085"/>
                </a:cubicBezTo>
                <a:cubicBezTo>
                  <a:pt x="236899" y="662"/>
                  <a:pt x="230817" y="1"/>
                  <a:pt x="224720"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85250" y="-455612"/>
            <a:ext cx="3225975" cy="1901969"/>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752600" y="3501150"/>
            <a:ext cx="7905750" cy="1905000"/>
          </a:xfrm>
          <a:custGeom>
            <a:avLst/>
            <a:gdLst/>
            <a:ahLst/>
            <a:cxnLst/>
            <a:rect l="l" t="t" r="r" b="b"/>
            <a:pathLst>
              <a:path w="316230" h="76200" extrusionOk="0">
                <a:moveTo>
                  <a:pt x="0" y="76200"/>
                </a:moveTo>
                <a:cubicBezTo>
                  <a:pt x="24891" y="63755"/>
                  <a:pt x="50065" y="48793"/>
                  <a:pt x="77724" y="45720"/>
                </a:cubicBezTo>
                <a:cubicBezTo>
                  <a:pt x="118633" y="41175"/>
                  <a:pt x="160234" y="46981"/>
                  <a:pt x="201168" y="42672"/>
                </a:cubicBezTo>
                <a:cubicBezTo>
                  <a:pt x="230010" y="39636"/>
                  <a:pt x="257656" y="28388"/>
                  <a:pt x="284226" y="16764"/>
                </a:cubicBezTo>
                <a:cubicBezTo>
                  <a:pt x="295259" y="11937"/>
                  <a:pt x="307714" y="8516"/>
                  <a:pt x="316230" y="0"/>
                </a:cubicBezTo>
              </a:path>
            </a:pathLst>
          </a:custGeom>
          <a:noFill/>
          <a:ln w="19050" cap="flat" cmpd="sng">
            <a:solidFill>
              <a:srgbClr val="000000"/>
            </a:solidFill>
            <a:prstDash val="solid"/>
            <a:round/>
            <a:headEnd type="none" w="med" len="med"/>
            <a:tailEnd type="none" w="med" len="med"/>
          </a:ln>
        </p:spPr>
      </p:sp>
      <p:sp>
        <p:nvSpPr>
          <p:cNvPr id="16" name="Google Shape;16;p2"/>
          <p:cNvSpPr/>
          <p:nvPr/>
        </p:nvSpPr>
        <p:spPr>
          <a:xfrm>
            <a:off x="-361950" y="-438150"/>
            <a:ext cx="6134100" cy="1447800"/>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ix columns">
  <p:cSld name="CUSTOM_8">
    <p:spTree>
      <p:nvGrpSpPr>
        <p:cNvPr id="1" name="Shape 358"/>
        <p:cNvGrpSpPr/>
        <p:nvPr/>
      </p:nvGrpSpPr>
      <p:grpSpPr>
        <a:xfrm>
          <a:off x="0" y="0"/>
          <a:ext cx="0" cy="0"/>
          <a:chOff x="0" y="0"/>
          <a:chExt cx="0" cy="0"/>
        </a:xfrm>
      </p:grpSpPr>
      <p:sp>
        <p:nvSpPr>
          <p:cNvPr id="359" name="Google Shape;359;p18"/>
          <p:cNvSpPr txBox="1">
            <a:spLocks noGrp="1"/>
          </p:cNvSpPr>
          <p:nvPr>
            <p:ph type="title"/>
          </p:nvPr>
        </p:nvSpPr>
        <p:spPr>
          <a:xfrm>
            <a:off x="720000" y="339300"/>
            <a:ext cx="77040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Font typeface="Lora"/>
              <a:buNone/>
              <a:defRPr sz="3000" b="1">
                <a:latin typeface="Lora"/>
                <a:ea typeface="Lora"/>
                <a:cs typeface="Lora"/>
                <a:sym typeface="Lora"/>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360" name="Google Shape;360;p18"/>
          <p:cNvSpPr txBox="1">
            <a:spLocks noGrp="1"/>
          </p:cNvSpPr>
          <p:nvPr>
            <p:ph type="subTitle" idx="1"/>
          </p:nvPr>
        </p:nvSpPr>
        <p:spPr>
          <a:xfrm>
            <a:off x="2269225" y="1432275"/>
            <a:ext cx="1960200" cy="389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5761"/>
              </a:buClr>
              <a:buSzPts val="1400"/>
              <a:buFont typeface="Lora"/>
              <a:buNone/>
              <a:defRPr sz="1800" b="1">
                <a:solidFill>
                  <a:srgbClr val="005761"/>
                </a:solidFill>
                <a:latin typeface="Lora"/>
                <a:ea typeface="Lora"/>
                <a:cs typeface="Lora"/>
                <a:sym typeface="Lora"/>
              </a:defRPr>
            </a:lvl1pPr>
            <a:lvl2pPr lvl="1"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rtl="0">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361" name="Google Shape;361;p18"/>
          <p:cNvSpPr txBox="1">
            <a:spLocks noGrp="1"/>
          </p:cNvSpPr>
          <p:nvPr>
            <p:ph type="subTitle" idx="2"/>
          </p:nvPr>
        </p:nvSpPr>
        <p:spPr>
          <a:xfrm>
            <a:off x="2269225" y="1682925"/>
            <a:ext cx="1875000" cy="454800"/>
          </a:xfrm>
          <a:prstGeom prst="rect">
            <a:avLst/>
          </a:prstGeom>
        </p:spPr>
        <p:txBody>
          <a:bodyPr spcFirstLastPara="1" wrap="square" lIns="91425" tIns="91425" rIns="91425" bIns="91425" anchor="t" anchorCtr="0">
            <a:noAutofit/>
          </a:bodyPr>
          <a:lstStyle>
            <a:lvl1pPr lvl="0" rtl="0">
              <a:spcBef>
                <a:spcPts val="0"/>
              </a:spcBef>
              <a:spcAft>
                <a:spcPts val="0"/>
              </a:spcAft>
              <a:buSzPts val="1100"/>
              <a:buFont typeface="Poppins"/>
              <a:buNone/>
              <a:defRPr sz="1200">
                <a:latin typeface="Poppins"/>
                <a:ea typeface="Poppins"/>
                <a:cs typeface="Poppins"/>
                <a:sym typeface="Poppins"/>
              </a:defRPr>
            </a:lvl1pPr>
            <a:lvl2pPr lvl="1" rtl="0">
              <a:spcBef>
                <a:spcPts val="1600"/>
              </a:spcBef>
              <a:spcAft>
                <a:spcPts val="0"/>
              </a:spcAft>
              <a:buSzPts val="1100"/>
              <a:buFont typeface="Poppins"/>
              <a:buNone/>
              <a:defRPr sz="1100">
                <a:latin typeface="Poppins"/>
                <a:ea typeface="Poppins"/>
                <a:cs typeface="Poppins"/>
                <a:sym typeface="Poppins"/>
              </a:defRPr>
            </a:lvl2pPr>
            <a:lvl3pPr lvl="2" rtl="0">
              <a:spcBef>
                <a:spcPts val="1600"/>
              </a:spcBef>
              <a:spcAft>
                <a:spcPts val="0"/>
              </a:spcAft>
              <a:buSzPts val="1100"/>
              <a:buFont typeface="Poppins"/>
              <a:buNone/>
              <a:defRPr sz="1100">
                <a:latin typeface="Poppins"/>
                <a:ea typeface="Poppins"/>
                <a:cs typeface="Poppins"/>
                <a:sym typeface="Poppins"/>
              </a:defRPr>
            </a:lvl3pPr>
            <a:lvl4pPr lvl="3" rtl="0">
              <a:spcBef>
                <a:spcPts val="1600"/>
              </a:spcBef>
              <a:spcAft>
                <a:spcPts val="0"/>
              </a:spcAft>
              <a:buSzPts val="1100"/>
              <a:buFont typeface="Poppins"/>
              <a:buNone/>
              <a:defRPr sz="1100">
                <a:latin typeface="Poppins"/>
                <a:ea typeface="Poppins"/>
                <a:cs typeface="Poppins"/>
                <a:sym typeface="Poppins"/>
              </a:defRPr>
            </a:lvl4pPr>
            <a:lvl5pPr lvl="4" rtl="0">
              <a:spcBef>
                <a:spcPts val="1600"/>
              </a:spcBef>
              <a:spcAft>
                <a:spcPts val="0"/>
              </a:spcAft>
              <a:buSzPts val="1100"/>
              <a:buFont typeface="Poppins"/>
              <a:buNone/>
              <a:defRPr sz="1100">
                <a:latin typeface="Poppins"/>
                <a:ea typeface="Poppins"/>
                <a:cs typeface="Poppins"/>
                <a:sym typeface="Poppins"/>
              </a:defRPr>
            </a:lvl5pPr>
            <a:lvl6pPr lvl="5" rtl="0">
              <a:spcBef>
                <a:spcPts val="1600"/>
              </a:spcBef>
              <a:spcAft>
                <a:spcPts val="0"/>
              </a:spcAft>
              <a:buSzPts val="1100"/>
              <a:buFont typeface="Poppins"/>
              <a:buNone/>
              <a:defRPr sz="1100">
                <a:latin typeface="Poppins"/>
                <a:ea typeface="Poppins"/>
                <a:cs typeface="Poppins"/>
                <a:sym typeface="Poppins"/>
              </a:defRPr>
            </a:lvl6pPr>
            <a:lvl7pPr lvl="6" rtl="0">
              <a:spcBef>
                <a:spcPts val="1600"/>
              </a:spcBef>
              <a:spcAft>
                <a:spcPts val="0"/>
              </a:spcAft>
              <a:buSzPts val="1100"/>
              <a:buFont typeface="Poppins"/>
              <a:buNone/>
              <a:defRPr sz="1100">
                <a:latin typeface="Poppins"/>
                <a:ea typeface="Poppins"/>
                <a:cs typeface="Poppins"/>
                <a:sym typeface="Poppins"/>
              </a:defRPr>
            </a:lvl7pPr>
            <a:lvl8pPr lvl="7" rtl="0">
              <a:spcBef>
                <a:spcPts val="1600"/>
              </a:spcBef>
              <a:spcAft>
                <a:spcPts val="0"/>
              </a:spcAft>
              <a:buSzPts val="1100"/>
              <a:buFont typeface="Poppins"/>
              <a:buNone/>
              <a:defRPr sz="1100">
                <a:latin typeface="Poppins"/>
                <a:ea typeface="Poppins"/>
                <a:cs typeface="Poppins"/>
                <a:sym typeface="Poppins"/>
              </a:defRPr>
            </a:lvl8pPr>
            <a:lvl9pPr lvl="8" rtl="0">
              <a:spcBef>
                <a:spcPts val="1600"/>
              </a:spcBef>
              <a:spcAft>
                <a:spcPts val="1600"/>
              </a:spcAft>
              <a:buSzPts val="1100"/>
              <a:buFont typeface="Poppins"/>
              <a:buNone/>
              <a:defRPr sz="1100">
                <a:latin typeface="Poppins"/>
                <a:ea typeface="Poppins"/>
                <a:cs typeface="Poppins"/>
                <a:sym typeface="Poppins"/>
              </a:defRPr>
            </a:lvl9pPr>
          </a:lstStyle>
          <a:p>
            <a:endParaRPr/>
          </a:p>
        </p:txBody>
      </p:sp>
      <p:sp>
        <p:nvSpPr>
          <p:cNvPr id="362" name="Google Shape;362;p18"/>
          <p:cNvSpPr txBox="1">
            <a:spLocks noGrp="1"/>
          </p:cNvSpPr>
          <p:nvPr>
            <p:ph type="title" idx="3" hasCustomPrompt="1"/>
          </p:nvPr>
        </p:nvSpPr>
        <p:spPr>
          <a:xfrm>
            <a:off x="1196225" y="1452058"/>
            <a:ext cx="1225500" cy="749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6000"/>
              <a:buFont typeface="Lora"/>
              <a:buNone/>
              <a:defRPr sz="3000" b="1">
                <a:solidFill>
                  <a:schemeClr val="dk1"/>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
        <p:nvSpPr>
          <p:cNvPr id="363" name="Google Shape;363;p18"/>
          <p:cNvSpPr txBox="1">
            <a:spLocks noGrp="1"/>
          </p:cNvSpPr>
          <p:nvPr>
            <p:ph type="subTitle" idx="4"/>
          </p:nvPr>
        </p:nvSpPr>
        <p:spPr>
          <a:xfrm>
            <a:off x="2269225" y="2508541"/>
            <a:ext cx="1960200" cy="389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5761"/>
              </a:buClr>
              <a:buSzPts val="1400"/>
              <a:buFont typeface="Lora"/>
              <a:buNone/>
              <a:defRPr sz="1800" b="1">
                <a:solidFill>
                  <a:schemeClr val="dk2"/>
                </a:solidFill>
                <a:latin typeface="Lora"/>
                <a:ea typeface="Lora"/>
                <a:cs typeface="Lora"/>
                <a:sym typeface="Lora"/>
              </a:defRPr>
            </a:lvl1pPr>
            <a:lvl2pPr lvl="1"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rtl="0">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364" name="Google Shape;364;p18"/>
          <p:cNvSpPr txBox="1">
            <a:spLocks noGrp="1"/>
          </p:cNvSpPr>
          <p:nvPr>
            <p:ph type="subTitle" idx="5"/>
          </p:nvPr>
        </p:nvSpPr>
        <p:spPr>
          <a:xfrm>
            <a:off x="2269225" y="2759191"/>
            <a:ext cx="1875000" cy="454800"/>
          </a:xfrm>
          <a:prstGeom prst="rect">
            <a:avLst/>
          </a:prstGeom>
        </p:spPr>
        <p:txBody>
          <a:bodyPr spcFirstLastPara="1" wrap="square" lIns="91425" tIns="91425" rIns="91425" bIns="91425" anchor="t" anchorCtr="0">
            <a:noAutofit/>
          </a:bodyPr>
          <a:lstStyle>
            <a:lvl1pPr lvl="0" rtl="0">
              <a:spcBef>
                <a:spcPts val="0"/>
              </a:spcBef>
              <a:spcAft>
                <a:spcPts val="0"/>
              </a:spcAft>
              <a:buSzPts val="1100"/>
              <a:buFont typeface="Poppins"/>
              <a:buNone/>
              <a:defRPr sz="1200">
                <a:latin typeface="Poppins"/>
                <a:ea typeface="Poppins"/>
                <a:cs typeface="Poppins"/>
                <a:sym typeface="Poppins"/>
              </a:defRPr>
            </a:lvl1pPr>
            <a:lvl2pPr lvl="1" rtl="0">
              <a:spcBef>
                <a:spcPts val="1600"/>
              </a:spcBef>
              <a:spcAft>
                <a:spcPts val="0"/>
              </a:spcAft>
              <a:buSzPts val="1100"/>
              <a:buFont typeface="Poppins"/>
              <a:buNone/>
              <a:defRPr sz="1100">
                <a:latin typeface="Poppins"/>
                <a:ea typeface="Poppins"/>
                <a:cs typeface="Poppins"/>
                <a:sym typeface="Poppins"/>
              </a:defRPr>
            </a:lvl2pPr>
            <a:lvl3pPr lvl="2" rtl="0">
              <a:spcBef>
                <a:spcPts val="1600"/>
              </a:spcBef>
              <a:spcAft>
                <a:spcPts val="0"/>
              </a:spcAft>
              <a:buSzPts val="1100"/>
              <a:buFont typeface="Poppins"/>
              <a:buNone/>
              <a:defRPr sz="1100">
                <a:latin typeface="Poppins"/>
                <a:ea typeface="Poppins"/>
                <a:cs typeface="Poppins"/>
                <a:sym typeface="Poppins"/>
              </a:defRPr>
            </a:lvl3pPr>
            <a:lvl4pPr lvl="3" rtl="0">
              <a:spcBef>
                <a:spcPts val="1600"/>
              </a:spcBef>
              <a:spcAft>
                <a:spcPts val="0"/>
              </a:spcAft>
              <a:buSzPts val="1100"/>
              <a:buFont typeface="Poppins"/>
              <a:buNone/>
              <a:defRPr sz="1100">
                <a:latin typeface="Poppins"/>
                <a:ea typeface="Poppins"/>
                <a:cs typeface="Poppins"/>
                <a:sym typeface="Poppins"/>
              </a:defRPr>
            </a:lvl4pPr>
            <a:lvl5pPr lvl="4" rtl="0">
              <a:spcBef>
                <a:spcPts val="1600"/>
              </a:spcBef>
              <a:spcAft>
                <a:spcPts val="0"/>
              </a:spcAft>
              <a:buSzPts val="1100"/>
              <a:buFont typeface="Poppins"/>
              <a:buNone/>
              <a:defRPr sz="1100">
                <a:latin typeface="Poppins"/>
                <a:ea typeface="Poppins"/>
                <a:cs typeface="Poppins"/>
                <a:sym typeface="Poppins"/>
              </a:defRPr>
            </a:lvl5pPr>
            <a:lvl6pPr lvl="5" rtl="0">
              <a:spcBef>
                <a:spcPts val="1600"/>
              </a:spcBef>
              <a:spcAft>
                <a:spcPts val="0"/>
              </a:spcAft>
              <a:buSzPts val="1100"/>
              <a:buFont typeface="Poppins"/>
              <a:buNone/>
              <a:defRPr sz="1100">
                <a:latin typeface="Poppins"/>
                <a:ea typeface="Poppins"/>
                <a:cs typeface="Poppins"/>
                <a:sym typeface="Poppins"/>
              </a:defRPr>
            </a:lvl6pPr>
            <a:lvl7pPr lvl="6" rtl="0">
              <a:spcBef>
                <a:spcPts val="1600"/>
              </a:spcBef>
              <a:spcAft>
                <a:spcPts val="0"/>
              </a:spcAft>
              <a:buSzPts val="1100"/>
              <a:buFont typeface="Poppins"/>
              <a:buNone/>
              <a:defRPr sz="1100">
                <a:latin typeface="Poppins"/>
                <a:ea typeface="Poppins"/>
                <a:cs typeface="Poppins"/>
                <a:sym typeface="Poppins"/>
              </a:defRPr>
            </a:lvl7pPr>
            <a:lvl8pPr lvl="7" rtl="0">
              <a:spcBef>
                <a:spcPts val="1600"/>
              </a:spcBef>
              <a:spcAft>
                <a:spcPts val="0"/>
              </a:spcAft>
              <a:buSzPts val="1100"/>
              <a:buFont typeface="Poppins"/>
              <a:buNone/>
              <a:defRPr sz="1100">
                <a:latin typeface="Poppins"/>
                <a:ea typeface="Poppins"/>
                <a:cs typeface="Poppins"/>
                <a:sym typeface="Poppins"/>
              </a:defRPr>
            </a:lvl8pPr>
            <a:lvl9pPr lvl="8" rtl="0">
              <a:spcBef>
                <a:spcPts val="1600"/>
              </a:spcBef>
              <a:spcAft>
                <a:spcPts val="1600"/>
              </a:spcAft>
              <a:buSzPts val="1100"/>
              <a:buFont typeface="Poppins"/>
              <a:buNone/>
              <a:defRPr sz="1100">
                <a:latin typeface="Poppins"/>
                <a:ea typeface="Poppins"/>
                <a:cs typeface="Poppins"/>
                <a:sym typeface="Poppins"/>
              </a:defRPr>
            </a:lvl9pPr>
          </a:lstStyle>
          <a:p>
            <a:endParaRPr/>
          </a:p>
        </p:txBody>
      </p:sp>
      <p:sp>
        <p:nvSpPr>
          <p:cNvPr id="365" name="Google Shape;365;p18"/>
          <p:cNvSpPr txBox="1">
            <a:spLocks noGrp="1"/>
          </p:cNvSpPr>
          <p:nvPr>
            <p:ph type="title" idx="6" hasCustomPrompt="1"/>
          </p:nvPr>
        </p:nvSpPr>
        <p:spPr>
          <a:xfrm>
            <a:off x="1196225" y="2556958"/>
            <a:ext cx="1225500" cy="749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6000"/>
              <a:buFont typeface="Lora"/>
              <a:buNone/>
              <a:defRPr sz="3000" b="1">
                <a:solidFill>
                  <a:schemeClr val="dk2"/>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
        <p:nvSpPr>
          <p:cNvPr id="366" name="Google Shape;366;p18"/>
          <p:cNvSpPr txBox="1">
            <a:spLocks noGrp="1"/>
          </p:cNvSpPr>
          <p:nvPr>
            <p:ph type="subTitle" idx="7"/>
          </p:nvPr>
        </p:nvSpPr>
        <p:spPr>
          <a:xfrm>
            <a:off x="2269225" y="3642075"/>
            <a:ext cx="1960200" cy="389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5761"/>
              </a:buClr>
              <a:buSzPts val="1400"/>
              <a:buFont typeface="Lora"/>
              <a:buNone/>
              <a:defRPr sz="1800" b="1">
                <a:solidFill>
                  <a:schemeClr val="lt2"/>
                </a:solidFill>
                <a:latin typeface="Lora"/>
                <a:ea typeface="Lora"/>
                <a:cs typeface="Lora"/>
                <a:sym typeface="Lora"/>
              </a:defRPr>
            </a:lvl1pPr>
            <a:lvl2pPr lvl="1"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rtl="0">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367" name="Google Shape;367;p18"/>
          <p:cNvSpPr txBox="1">
            <a:spLocks noGrp="1"/>
          </p:cNvSpPr>
          <p:nvPr>
            <p:ph type="subTitle" idx="8"/>
          </p:nvPr>
        </p:nvSpPr>
        <p:spPr>
          <a:xfrm>
            <a:off x="2269225" y="3892725"/>
            <a:ext cx="1875000" cy="454800"/>
          </a:xfrm>
          <a:prstGeom prst="rect">
            <a:avLst/>
          </a:prstGeom>
        </p:spPr>
        <p:txBody>
          <a:bodyPr spcFirstLastPara="1" wrap="square" lIns="91425" tIns="91425" rIns="91425" bIns="91425" anchor="t" anchorCtr="0">
            <a:noAutofit/>
          </a:bodyPr>
          <a:lstStyle>
            <a:lvl1pPr lvl="0" rtl="0">
              <a:spcBef>
                <a:spcPts val="0"/>
              </a:spcBef>
              <a:spcAft>
                <a:spcPts val="0"/>
              </a:spcAft>
              <a:buSzPts val="1100"/>
              <a:buFont typeface="Poppins"/>
              <a:buNone/>
              <a:defRPr sz="1200">
                <a:latin typeface="Poppins"/>
                <a:ea typeface="Poppins"/>
                <a:cs typeface="Poppins"/>
                <a:sym typeface="Poppins"/>
              </a:defRPr>
            </a:lvl1pPr>
            <a:lvl2pPr lvl="1" rtl="0">
              <a:spcBef>
                <a:spcPts val="1600"/>
              </a:spcBef>
              <a:spcAft>
                <a:spcPts val="0"/>
              </a:spcAft>
              <a:buSzPts val="1100"/>
              <a:buFont typeface="Poppins"/>
              <a:buNone/>
              <a:defRPr sz="1100">
                <a:latin typeface="Poppins"/>
                <a:ea typeface="Poppins"/>
                <a:cs typeface="Poppins"/>
                <a:sym typeface="Poppins"/>
              </a:defRPr>
            </a:lvl2pPr>
            <a:lvl3pPr lvl="2" rtl="0">
              <a:spcBef>
                <a:spcPts val="1600"/>
              </a:spcBef>
              <a:spcAft>
                <a:spcPts val="0"/>
              </a:spcAft>
              <a:buSzPts val="1100"/>
              <a:buFont typeface="Poppins"/>
              <a:buNone/>
              <a:defRPr sz="1100">
                <a:latin typeface="Poppins"/>
                <a:ea typeface="Poppins"/>
                <a:cs typeface="Poppins"/>
                <a:sym typeface="Poppins"/>
              </a:defRPr>
            </a:lvl3pPr>
            <a:lvl4pPr lvl="3" rtl="0">
              <a:spcBef>
                <a:spcPts val="1600"/>
              </a:spcBef>
              <a:spcAft>
                <a:spcPts val="0"/>
              </a:spcAft>
              <a:buSzPts val="1100"/>
              <a:buFont typeface="Poppins"/>
              <a:buNone/>
              <a:defRPr sz="1100">
                <a:latin typeface="Poppins"/>
                <a:ea typeface="Poppins"/>
                <a:cs typeface="Poppins"/>
                <a:sym typeface="Poppins"/>
              </a:defRPr>
            </a:lvl4pPr>
            <a:lvl5pPr lvl="4" rtl="0">
              <a:spcBef>
                <a:spcPts val="1600"/>
              </a:spcBef>
              <a:spcAft>
                <a:spcPts val="0"/>
              </a:spcAft>
              <a:buSzPts val="1100"/>
              <a:buFont typeface="Poppins"/>
              <a:buNone/>
              <a:defRPr sz="1100">
                <a:latin typeface="Poppins"/>
                <a:ea typeface="Poppins"/>
                <a:cs typeface="Poppins"/>
                <a:sym typeface="Poppins"/>
              </a:defRPr>
            </a:lvl5pPr>
            <a:lvl6pPr lvl="5" rtl="0">
              <a:spcBef>
                <a:spcPts val="1600"/>
              </a:spcBef>
              <a:spcAft>
                <a:spcPts val="0"/>
              </a:spcAft>
              <a:buSzPts val="1100"/>
              <a:buFont typeface="Poppins"/>
              <a:buNone/>
              <a:defRPr sz="1100">
                <a:latin typeface="Poppins"/>
                <a:ea typeface="Poppins"/>
                <a:cs typeface="Poppins"/>
                <a:sym typeface="Poppins"/>
              </a:defRPr>
            </a:lvl6pPr>
            <a:lvl7pPr lvl="6" rtl="0">
              <a:spcBef>
                <a:spcPts val="1600"/>
              </a:spcBef>
              <a:spcAft>
                <a:spcPts val="0"/>
              </a:spcAft>
              <a:buSzPts val="1100"/>
              <a:buFont typeface="Poppins"/>
              <a:buNone/>
              <a:defRPr sz="1100">
                <a:latin typeface="Poppins"/>
                <a:ea typeface="Poppins"/>
                <a:cs typeface="Poppins"/>
                <a:sym typeface="Poppins"/>
              </a:defRPr>
            </a:lvl7pPr>
            <a:lvl8pPr lvl="7" rtl="0">
              <a:spcBef>
                <a:spcPts val="1600"/>
              </a:spcBef>
              <a:spcAft>
                <a:spcPts val="0"/>
              </a:spcAft>
              <a:buSzPts val="1100"/>
              <a:buFont typeface="Poppins"/>
              <a:buNone/>
              <a:defRPr sz="1100">
                <a:latin typeface="Poppins"/>
                <a:ea typeface="Poppins"/>
                <a:cs typeface="Poppins"/>
                <a:sym typeface="Poppins"/>
              </a:defRPr>
            </a:lvl8pPr>
            <a:lvl9pPr lvl="8" rtl="0">
              <a:spcBef>
                <a:spcPts val="1600"/>
              </a:spcBef>
              <a:spcAft>
                <a:spcPts val="1600"/>
              </a:spcAft>
              <a:buSzPts val="1100"/>
              <a:buFont typeface="Poppins"/>
              <a:buNone/>
              <a:defRPr sz="1100">
                <a:latin typeface="Poppins"/>
                <a:ea typeface="Poppins"/>
                <a:cs typeface="Poppins"/>
                <a:sym typeface="Poppins"/>
              </a:defRPr>
            </a:lvl9pPr>
          </a:lstStyle>
          <a:p>
            <a:endParaRPr/>
          </a:p>
        </p:txBody>
      </p:sp>
      <p:sp>
        <p:nvSpPr>
          <p:cNvPr id="368" name="Google Shape;368;p18"/>
          <p:cNvSpPr txBox="1">
            <a:spLocks noGrp="1"/>
          </p:cNvSpPr>
          <p:nvPr>
            <p:ph type="title" idx="9" hasCustomPrompt="1"/>
          </p:nvPr>
        </p:nvSpPr>
        <p:spPr>
          <a:xfrm>
            <a:off x="1196225" y="3661858"/>
            <a:ext cx="1225500" cy="749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6000"/>
              <a:buFont typeface="Lora"/>
              <a:buNone/>
              <a:defRPr sz="3000" b="1">
                <a:solidFill>
                  <a:schemeClr val="lt2"/>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
        <p:nvSpPr>
          <p:cNvPr id="369" name="Google Shape;369;p18"/>
          <p:cNvSpPr txBox="1">
            <a:spLocks noGrp="1"/>
          </p:cNvSpPr>
          <p:nvPr>
            <p:ph type="subTitle" idx="13"/>
          </p:nvPr>
        </p:nvSpPr>
        <p:spPr>
          <a:xfrm>
            <a:off x="6155425" y="1432275"/>
            <a:ext cx="1960200" cy="389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5761"/>
              </a:buClr>
              <a:buSzPts val="1400"/>
              <a:buFont typeface="Lora"/>
              <a:buNone/>
              <a:defRPr sz="1800" b="1">
                <a:solidFill>
                  <a:schemeClr val="dk2"/>
                </a:solidFill>
                <a:latin typeface="Lora"/>
                <a:ea typeface="Lora"/>
                <a:cs typeface="Lora"/>
                <a:sym typeface="Lora"/>
              </a:defRPr>
            </a:lvl1pPr>
            <a:lvl2pPr lvl="1"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rtl="0">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370" name="Google Shape;370;p18"/>
          <p:cNvSpPr txBox="1">
            <a:spLocks noGrp="1"/>
          </p:cNvSpPr>
          <p:nvPr>
            <p:ph type="subTitle" idx="14"/>
          </p:nvPr>
        </p:nvSpPr>
        <p:spPr>
          <a:xfrm>
            <a:off x="6155425" y="1682925"/>
            <a:ext cx="1875000" cy="454800"/>
          </a:xfrm>
          <a:prstGeom prst="rect">
            <a:avLst/>
          </a:prstGeom>
        </p:spPr>
        <p:txBody>
          <a:bodyPr spcFirstLastPara="1" wrap="square" lIns="91425" tIns="91425" rIns="91425" bIns="91425" anchor="t" anchorCtr="0">
            <a:noAutofit/>
          </a:bodyPr>
          <a:lstStyle>
            <a:lvl1pPr lvl="0" rtl="0">
              <a:spcBef>
                <a:spcPts val="0"/>
              </a:spcBef>
              <a:spcAft>
                <a:spcPts val="0"/>
              </a:spcAft>
              <a:buSzPts val="1100"/>
              <a:buFont typeface="Poppins"/>
              <a:buNone/>
              <a:defRPr sz="1200">
                <a:latin typeface="Poppins"/>
                <a:ea typeface="Poppins"/>
                <a:cs typeface="Poppins"/>
                <a:sym typeface="Poppins"/>
              </a:defRPr>
            </a:lvl1pPr>
            <a:lvl2pPr lvl="1" rtl="0">
              <a:spcBef>
                <a:spcPts val="1600"/>
              </a:spcBef>
              <a:spcAft>
                <a:spcPts val="0"/>
              </a:spcAft>
              <a:buSzPts val="1100"/>
              <a:buFont typeface="Poppins"/>
              <a:buNone/>
              <a:defRPr sz="1100">
                <a:latin typeface="Poppins"/>
                <a:ea typeface="Poppins"/>
                <a:cs typeface="Poppins"/>
                <a:sym typeface="Poppins"/>
              </a:defRPr>
            </a:lvl2pPr>
            <a:lvl3pPr lvl="2" rtl="0">
              <a:spcBef>
                <a:spcPts val="1600"/>
              </a:spcBef>
              <a:spcAft>
                <a:spcPts val="0"/>
              </a:spcAft>
              <a:buSzPts val="1100"/>
              <a:buFont typeface="Poppins"/>
              <a:buNone/>
              <a:defRPr sz="1100">
                <a:latin typeface="Poppins"/>
                <a:ea typeface="Poppins"/>
                <a:cs typeface="Poppins"/>
                <a:sym typeface="Poppins"/>
              </a:defRPr>
            </a:lvl3pPr>
            <a:lvl4pPr lvl="3" rtl="0">
              <a:spcBef>
                <a:spcPts val="1600"/>
              </a:spcBef>
              <a:spcAft>
                <a:spcPts val="0"/>
              </a:spcAft>
              <a:buSzPts val="1100"/>
              <a:buFont typeface="Poppins"/>
              <a:buNone/>
              <a:defRPr sz="1100">
                <a:latin typeface="Poppins"/>
                <a:ea typeface="Poppins"/>
                <a:cs typeface="Poppins"/>
                <a:sym typeface="Poppins"/>
              </a:defRPr>
            </a:lvl4pPr>
            <a:lvl5pPr lvl="4" rtl="0">
              <a:spcBef>
                <a:spcPts val="1600"/>
              </a:spcBef>
              <a:spcAft>
                <a:spcPts val="0"/>
              </a:spcAft>
              <a:buSzPts val="1100"/>
              <a:buFont typeface="Poppins"/>
              <a:buNone/>
              <a:defRPr sz="1100">
                <a:latin typeface="Poppins"/>
                <a:ea typeface="Poppins"/>
                <a:cs typeface="Poppins"/>
                <a:sym typeface="Poppins"/>
              </a:defRPr>
            </a:lvl5pPr>
            <a:lvl6pPr lvl="5" rtl="0">
              <a:spcBef>
                <a:spcPts val="1600"/>
              </a:spcBef>
              <a:spcAft>
                <a:spcPts val="0"/>
              </a:spcAft>
              <a:buSzPts val="1100"/>
              <a:buFont typeface="Poppins"/>
              <a:buNone/>
              <a:defRPr sz="1100">
                <a:latin typeface="Poppins"/>
                <a:ea typeface="Poppins"/>
                <a:cs typeface="Poppins"/>
                <a:sym typeface="Poppins"/>
              </a:defRPr>
            </a:lvl6pPr>
            <a:lvl7pPr lvl="6" rtl="0">
              <a:spcBef>
                <a:spcPts val="1600"/>
              </a:spcBef>
              <a:spcAft>
                <a:spcPts val="0"/>
              </a:spcAft>
              <a:buSzPts val="1100"/>
              <a:buFont typeface="Poppins"/>
              <a:buNone/>
              <a:defRPr sz="1100">
                <a:latin typeface="Poppins"/>
                <a:ea typeface="Poppins"/>
                <a:cs typeface="Poppins"/>
                <a:sym typeface="Poppins"/>
              </a:defRPr>
            </a:lvl7pPr>
            <a:lvl8pPr lvl="7" rtl="0">
              <a:spcBef>
                <a:spcPts val="1600"/>
              </a:spcBef>
              <a:spcAft>
                <a:spcPts val="0"/>
              </a:spcAft>
              <a:buSzPts val="1100"/>
              <a:buFont typeface="Poppins"/>
              <a:buNone/>
              <a:defRPr sz="1100">
                <a:latin typeface="Poppins"/>
                <a:ea typeface="Poppins"/>
                <a:cs typeface="Poppins"/>
                <a:sym typeface="Poppins"/>
              </a:defRPr>
            </a:lvl8pPr>
            <a:lvl9pPr lvl="8" rtl="0">
              <a:spcBef>
                <a:spcPts val="1600"/>
              </a:spcBef>
              <a:spcAft>
                <a:spcPts val="1600"/>
              </a:spcAft>
              <a:buSzPts val="1100"/>
              <a:buFont typeface="Poppins"/>
              <a:buNone/>
              <a:defRPr sz="1100">
                <a:latin typeface="Poppins"/>
                <a:ea typeface="Poppins"/>
                <a:cs typeface="Poppins"/>
                <a:sym typeface="Poppins"/>
              </a:defRPr>
            </a:lvl9pPr>
          </a:lstStyle>
          <a:p>
            <a:endParaRPr/>
          </a:p>
        </p:txBody>
      </p:sp>
      <p:sp>
        <p:nvSpPr>
          <p:cNvPr id="371" name="Google Shape;371;p18"/>
          <p:cNvSpPr txBox="1">
            <a:spLocks noGrp="1"/>
          </p:cNvSpPr>
          <p:nvPr>
            <p:ph type="title" idx="15" hasCustomPrompt="1"/>
          </p:nvPr>
        </p:nvSpPr>
        <p:spPr>
          <a:xfrm>
            <a:off x="5006225" y="1452058"/>
            <a:ext cx="1225500" cy="749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6000"/>
              <a:buFont typeface="Lora"/>
              <a:buNone/>
              <a:defRPr sz="3000" b="1">
                <a:solidFill>
                  <a:schemeClr val="dk2"/>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
        <p:nvSpPr>
          <p:cNvPr id="372" name="Google Shape;372;p18"/>
          <p:cNvSpPr txBox="1">
            <a:spLocks noGrp="1"/>
          </p:cNvSpPr>
          <p:nvPr>
            <p:ph type="subTitle" idx="16"/>
          </p:nvPr>
        </p:nvSpPr>
        <p:spPr>
          <a:xfrm>
            <a:off x="6155425" y="2508541"/>
            <a:ext cx="1960200" cy="389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5761"/>
              </a:buClr>
              <a:buSzPts val="1400"/>
              <a:buFont typeface="Lora"/>
              <a:buNone/>
              <a:defRPr sz="1800" b="1">
                <a:solidFill>
                  <a:schemeClr val="lt2"/>
                </a:solidFill>
                <a:latin typeface="Lora"/>
                <a:ea typeface="Lora"/>
                <a:cs typeface="Lora"/>
                <a:sym typeface="Lora"/>
              </a:defRPr>
            </a:lvl1pPr>
            <a:lvl2pPr lvl="1"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rtl="0">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373" name="Google Shape;373;p18"/>
          <p:cNvSpPr txBox="1">
            <a:spLocks noGrp="1"/>
          </p:cNvSpPr>
          <p:nvPr>
            <p:ph type="subTitle" idx="17"/>
          </p:nvPr>
        </p:nvSpPr>
        <p:spPr>
          <a:xfrm>
            <a:off x="6155425" y="2759191"/>
            <a:ext cx="1875000" cy="454800"/>
          </a:xfrm>
          <a:prstGeom prst="rect">
            <a:avLst/>
          </a:prstGeom>
        </p:spPr>
        <p:txBody>
          <a:bodyPr spcFirstLastPara="1" wrap="square" lIns="91425" tIns="91425" rIns="91425" bIns="91425" anchor="t" anchorCtr="0">
            <a:noAutofit/>
          </a:bodyPr>
          <a:lstStyle>
            <a:lvl1pPr lvl="0" rtl="0">
              <a:spcBef>
                <a:spcPts val="0"/>
              </a:spcBef>
              <a:spcAft>
                <a:spcPts val="0"/>
              </a:spcAft>
              <a:buSzPts val="1100"/>
              <a:buFont typeface="Poppins"/>
              <a:buNone/>
              <a:defRPr sz="1200">
                <a:latin typeface="Poppins"/>
                <a:ea typeface="Poppins"/>
                <a:cs typeface="Poppins"/>
                <a:sym typeface="Poppins"/>
              </a:defRPr>
            </a:lvl1pPr>
            <a:lvl2pPr lvl="1" rtl="0">
              <a:spcBef>
                <a:spcPts val="1600"/>
              </a:spcBef>
              <a:spcAft>
                <a:spcPts val="0"/>
              </a:spcAft>
              <a:buSzPts val="1100"/>
              <a:buFont typeface="Poppins"/>
              <a:buNone/>
              <a:defRPr sz="1100">
                <a:latin typeface="Poppins"/>
                <a:ea typeface="Poppins"/>
                <a:cs typeface="Poppins"/>
                <a:sym typeface="Poppins"/>
              </a:defRPr>
            </a:lvl2pPr>
            <a:lvl3pPr lvl="2" rtl="0">
              <a:spcBef>
                <a:spcPts val="1600"/>
              </a:spcBef>
              <a:spcAft>
                <a:spcPts val="0"/>
              </a:spcAft>
              <a:buSzPts val="1100"/>
              <a:buFont typeface="Poppins"/>
              <a:buNone/>
              <a:defRPr sz="1100">
                <a:latin typeface="Poppins"/>
                <a:ea typeface="Poppins"/>
                <a:cs typeface="Poppins"/>
                <a:sym typeface="Poppins"/>
              </a:defRPr>
            </a:lvl3pPr>
            <a:lvl4pPr lvl="3" rtl="0">
              <a:spcBef>
                <a:spcPts val="1600"/>
              </a:spcBef>
              <a:spcAft>
                <a:spcPts val="0"/>
              </a:spcAft>
              <a:buSzPts val="1100"/>
              <a:buFont typeface="Poppins"/>
              <a:buNone/>
              <a:defRPr sz="1100">
                <a:latin typeface="Poppins"/>
                <a:ea typeface="Poppins"/>
                <a:cs typeface="Poppins"/>
                <a:sym typeface="Poppins"/>
              </a:defRPr>
            </a:lvl4pPr>
            <a:lvl5pPr lvl="4" rtl="0">
              <a:spcBef>
                <a:spcPts val="1600"/>
              </a:spcBef>
              <a:spcAft>
                <a:spcPts val="0"/>
              </a:spcAft>
              <a:buSzPts val="1100"/>
              <a:buFont typeface="Poppins"/>
              <a:buNone/>
              <a:defRPr sz="1100">
                <a:latin typeface="Poppins"/>
                <a:ea typeface="Poppins"/>
                <a:cs typeface="Poppins"/>
                <a:sym typeface="Poppins"/>
              </a:defRPr>
            </a:lvl5pPr>
            <a:lvl6pPr lvl="5" rtl="0">
              <a:spcBef>
                <a:spcPts val="1600"/>
              </a:spcBef>
              <a:spcAft>
                <a:spcPts val="0"/>
              </a:spcAft>
              <a:buSzPts val="1100"/>
              <a:buFont typeface="Poppins"/>
              <a:buNone/>
              <a:defRPr sz="1100">
                <a:latin typeface="Poppins"/>
                <a:ea typeface="Poppins"/>
                <a:cs typeface="Poppins"/>
                <a:sym typeface="Poppins"/>
              </a:defRPr>
            </a:lvl6pPr>
            <a:lvl7pPr lvl="6" rtl="0">
              <a:spcBef>
                <a:spcPts val="1600"/>
              </a:spcBef>
              <a:spcAft>
                <a:spcPts val="0"/>
              </a:spcAft>
              <a:buSzPts val="1100"/>
              <a:buFont typeface="Poppins"/>
              <a:buNone/>
              <a:defRPr sz="1100">
                <a:latin typeface="Poppins"/>
                <a:ea typeface="Poppins"/>
                <a:cs typeface="Poppins"/>
                <a:sym typeface="Poppins"/>
              </a:defRPr>
            </a:lvl7pPr>
            <a:lvl8pPr lvl="7" rtl="0">
              <a:spcBef>
                <a:spcPts val="1600"/>
              </a:spcBef>
              <a:spcAft>
                <a:spcPts val="0"/>
              </a:spcAft>
              <a:buSzPts val="1100"/>
              <a:buFont typeface="Poppins"/>
              <a:buNone/>
              <a:defRPr sz="1100">
                <a:latin typeface="Poppins"/>
                <a:ea typeface="Poppins"/>
                <a:cs typeface="Poppins"/>
                <a:sym typeface="Poppins"/>
              </a:defRPr>
            </a:lvl8pPr>
            <a:lvl9pPr lvl="8" rtl="0">
              <a:spcBef>
                <a:spcPts val="1600"/>
              </a:spcBef>
              <a:spcAft>
                <a:spcPts val="1600"/>
              </a:spcAft>
              <a:buSzPts val="1100"/>
              <a:buFont typeface="Poppins"/>
              <a:buNone/>
              <a:defRPr sz="1100">
                <a:latin typeface="Poppins"/>
                <a:ea typeface="Poppins"/>
                <a:cs typeface="Poppins"/>
                <a:sym typeface="Poppins"/>
              </a:defRPr>
            </a:lvl9pPr>
          </a:lstStyle>
          <a:p>
            <a:endParaRPr/>
          </a:p>
        </p:txBody>
      </p:sp>
      <p:sp>
        <p:nvSpPr>
          <p:cNvPr id="374" name="Google Shape;374;p18"/>
          <p:cNvSpPr txBox="1">
            <a:spLocks noGrp="1"/>
          </p:cNvSpPr>
          <p:nvPr>
            <p:ph type="title" idx="18" hasCustomPrompt="1"/>
          </p:nvPr>
        </p:nvSpPr>
        <p:spPr>
          <a:xfrm>
            <a:off x="5006225" y="2556958"/>
            <a:ext cx="1225500" cy="749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6000"/>
              <a:buFont typeface="Lora"/>
              <a:buNone/>
              <a:defRPr sz="3000" b="1">
                <a:solidFill>
                  <a:schemeClr val="lt2"/>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
        <p:nvSpPr>
          <p:cNvPr id="375" name="Google Shape;375;p18"/>
          <p:cNvSpPr txBox="1">
            <a:spLocks noGrp="1"/>
          </p:cNvSpPr>
          <p:nvPr>
            <p:ph type="subTitle" idx="19"/>
          </p:nvPr>
        </p:nvSpPr>
        <p:spPr>
          <a:xfrm>
            <a:off x="6155425" y="3642075"/>
            <a:ext cx="1960200" cy="389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5761"/>
              </a:buClr>
              <a:buSzPts val="1400"/>
              <a:buFont typeface="Lora"/>
              <a:buNone/>
              <a:defRPr sz="1800" b="1">
                <a:solidFill>
                  <a:srgbClr val="005761"/>
                </a:solidFill>
                <a:latin typeface="Lora"/>
                <a:ea typeface="Lora"/>
                <a:cs typeface="Lora"/>
                <a:sym typeface="Lora"/>
              </a:defRPr>
            </a:lvl1pPr>
            <a:lvl2pPr lvl="1"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rtl="0">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376" name="Google Shape;376;p18"/>
          <p:cNvSpPr txBox="1">
            <a:spLocks noGrp="1"/>
          </p:cNvSpPr>
          <p:nvPr>
            <p:ph type="subTitle" idx="20"/>
          </p:nvPr>
        </p:nvSpPr>
        <p:spPr>
          <a:xfrm>
            <a:off x="6155425" y="3892725"/>
            <a:ext cx="1875000" cy="454800"/>
          </a:xfrm>
          <a:prstGeom prst="rect">
            <a:avLst/>
          </a:prstGeom>
        </p:spPr>
        <p:txBody>
          <a:bodyPr spcFirstLastPara="1" wrap="square" lIns="91425" tIns="91425" rIns="91425" bIns="91425" anchor="t" anchorCtr="0">
            <a:noAutofit/>
          </a:bodyPr>
          <a:lstStyle>
            <a:lvl1pPr lvl="0" rtl="0">
              <a:spcBef>
                <a:spcPts val="0"/>
              </a:spcBef>
              <a:spcAft>
                <a:spcPts val="0"/>
              </a:spcAft>
              <a:buSzPts val="1100"/>
              <a:buFont typeface="Poppins"/>
              <a:buNone/>
              <a:defRPr sz="1200">
                <a:latin typeface="Poppins"/>
                <a:ea typeface="Poppins"/>
                <a:cs typeface="Poppins"/>
                <a:sym typeface="Poppins"/>
              </a:defRPr>
            </a:lvl1pPr>
            <a:lvl2pPr lvl="1" rtl="0">
              <a:spcBef>
                <a:spcPts val="1600"/>
              </a:spcBef>
              <a:spcAft>
                <a:spcPts val="0"/>
              </a:spcAft>
              <a:buSzPts val="1100"/>
              <a:buFont typeface="Poppins"/>
              <a:buNone/>
              <a:defRPr sz="1100">
                <a:latin typeface="Poppins"/>
                <a:ea typeface="Poppins"/>
                <a:cs typeface="Poppins"/>
                <a:sym typeface="Poppins"/>
              </a:defRPr>
            </a:lvl2pPr>
            <a:lvl3pPr lvl="2" rtl="0">
              <a:spcBef>
                <a:spcPts val="1600"/>
              </a:spcBef>
              <a:spcAft>
                <a:spcPts val="0"/>
              </a:spcAft>
              <a:buSzPts val="1100"/>
              <a:buFont typeface="Poppins"/>
              <a:buNone/>
              <a:defRPr sz="1100">
                <a:latin typeface="Poppins"/>
                <a:ea typeface="Poppins"/>
                <a:cs typeface="Poppins"/>
                <a:sym typeface="Poppins"/>
              </a:defRPr>
            </a:lvl3pPr>
            <a:lvl4pPr lvl="3" rtl="0">
              <a:spcBef>
                <a:spcPts val="1600"/>
              </a:spcBef>
              <a:spcAft>
                <a:spcPts val="0"/>
              </a:spcAft>
              <a:buSzPts val="1100"/>
              <a:buFont typeface="Poppins"/>
              <a:buNone/>
              <a:defRPr sz="1100">
                <a:latin typeface="Poppins"/>
                <a:ea typeface="Poppins"/>
                <a:cs typeface="Poppins"/>
                <a:sym typeface="Poppins"/>
              </a:defRPr>
            </a:lvl4pPr>
            <a:lvl5pPr lvl="4" rtl="0">
              <a:spcBef>
                <a:spcPts val="1600"/>
              </a:spcBef>
              <a:spcAft>
                <a:spcPts val="0"/>
              </a:spcAft>
              <a:buSzPts val="1100"/>
              <a:buFont typeface="Poppins"/>
              <a:buNone/>
              <a:defRPr sz="1100">
                <a:latin typeface="Poppins"/>
                <a:ea typeface="Poppins"/>
                <a:cs typeface="Poppins"/>
                <a:sym typeface="Poppins"/>
              </a:defRPr>
            </a:lvl5pPr>
            <a:lvl6pPr lvl="5" rtl="0">
              <a:spcBef>
                <a:spcPts val="1600"/>
              </a:spcBef>
              <a:spcAft>
                <a:spcPts val="0"/>
              </a:spcAft>
              <a:buSzPts val="1100"/>
              <a:buFont typeface="Poppins"/>
              <a:buNone/>
              <a:defRPr sz="1100">
                <a:latin typeface="Poppins"/>
                <a:ea typeface="Poppins"/>
                <a:cs typeface="Poppins"/>
                <a:sym typeface="Poppins"/>
              </a:defRPr>
            </a:lvl6pPr>
            <a:lvl7pPr lvl="6" rtl="0">
              <a:spcBef>
                <a:spcPts val="1600"/>
              </a:spcBef>
              <a:spcAft>
                <a:spcPts val="0"/>
              </a:spcAft>
              <a:buSzPts val="1100"/>
              <a:buFont typeface="Poppins"/>
              <a:buNone/>
              <a:defRPr sz="1100">
                <a:latin typeface="Poppins"/>
                <a:ea typeface="Poppins"/>
                <a:cs typeface="Poppins"/>
                <a:sym typeface="Poppins"/>
              </a:defRPr>
            </a:lvl7pPr>
            <a:lvl8pPr lvl="7" rtl="0">
              <a:spcBef>
                <a:spcPts val="1600"/>
              </a:spcBef>
              <a:spcAft>
                <a:spcPts val="0"/>
              </a:spcAft>
              <a:buSzPts val="1100"/>
              <a:buFont typeface="Poppins"/>
              <a:buNone/>
              <a:defRPr sz="1100">
                <a:latin typeface="Poppins"/>
                <a:ea typeface="Poppins"/>
                <a:cs typeface="Poppins"/>
                <a:sym typeface="Poppins"/>
              </a:defRPr>
            </a:lvl8pPr>
            <a:lvl9pPr lvl="8" rtl="0">
              <a:spcBef>
                <a:spcPts val="1600"/>
              </a:spcBef>
              <a:spcAft>
                <a:spcPts val="1600"/>
              </a:spcAft>
              <a:buSzPts val="1100"/>
              <a:buFont typeface="Poppins"/>
              <a:buNone/>
              <a:defRPr sz="1100">
                <a:latin typeface="Poppins"/>
                <a:ea typeface="Poppins"/>
                <a:cs typeface="Poppins"/>
                <a:sym typeface="Poppins"/>
              </a:defRPr>
            </a:lvl9pPr>
          </a:lstStyle>
          <a:p>
            <a:endParaRPr/>
          </a:p>
        </p:txBody>
      </p:sp>
      <p:sp>
        <p:nvSpPr>
          <p:cNvPr id="377" name="Google Shape;377;p18"/>
          <p:cNvSpPr txBox="1">
            <a:spLocks noGrp="1"/>
          </p:cNvSpPr>
          <p:nvPr>
            <p:ph type="title" idx="21" hasCustomPrompt="1"/>
          </p:nvPr>
        </p:nvSpPr>
        <p:spPr>
          <a:xfrm>
            <a:off x="5006225" y="3661858"/>
            <a:ext cx="1225500" cy="749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6000"/>
              <a:buFont typeface="Lora"/>
              <a:buNone/>
              <a:defRPr sz="3000" b="1">
                <a:solidFill>
                  <a:schemeClr val="dk1"/>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1"/>
        <p:cNvGrpSpPr/>
        <p:nvPr/>
      </p:nvGrpSpPr>
      <p:grpSpPr>
        <a:xfrm>
          <a:off x="0" y="0"/>
          <a:ext cx="0" cy="0"/>
          <a:chOff x="0" y="0"/>
          <a:chExt cx="0" cy="0"/>
        </a:xfrm>
      </p:grpSpPr>
      <p:grpSp>
        <p:nvGrpSpPr>
          <p:cNvPr id="152" name="Google Shape;152;p6"/>
          <p:cNvGrpSpPr/>
          <p:nvPr/>
        </p:nvGrpSpPr>
        <p:grpSpPr>
          <a:xfrm rot="5400000">
            <a:off x="-893540" y="-1209804"/>
            <a:ext cx="4206827" cy="4522215"/>
            <a:chOff x="-1141190" y="2008221"/>
            <a:chExt cx="4206827" cy="4522215"/>
          </a:xfrm>
        </p:grpSpPr>
        <p:sp>
          <p:nvSpPr>
            <p:cNvPr id="153" name="Google Shape;153;p6"/>
            <p:cNvSpPr/>
            <p:nvPr/>
          </p:nvSpPr>
          <p:spPr>
            <a:xfrm rot="-5798562">
              <a:off x="-1307705" y="3197903"/>
              <a:ext cx="3544936" cy="2677581"/>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rot="2900727" flipH="1">
              <a:off x="-1538899" y="3679001"/>
              <a:ext cx="5002247" cy="1180654"/>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
        <p:nvSpPr>
          <p:cNvPr id="155" name="Google Shape;155;p6"/>
          <p:cNvSpPr txBox="1">
            <a:spLocks noGrp="1"/>
          </p:cNvSpPr>
          <p:nvPr>
            <p:ph type="title"/>
          </p:nvPr>
        </p:nvSpPr>
        <p:spPr>
          <a:xfrm>
            <a:off x="1578450" y="338038"/>
            <a:ext cx="67491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Font typeface="Lora"/>
              <a:buNone/>
              <a:defRPr sz="3000" b="1">
                <a:latin typeface="Lora"/>
                <a:ea typeface="Lora"/>
                <a:cs typeface="Lora"/>
                <a:sym typeface="Lora"/>
              </a:defRPr>
            </a:lvl1pPr>
            <a:lvl2pPr lvl="1" algn="ctr">
              <a:spcBef>
                <a:spcPts val="0"/>
              </a:spcBef>
              <a:spcAft>
                <a:spcPts val="0"/>
              </a:spcAft>
              <a:buSzPts val="3000"/>
              <a:buFont typeface="Poppins SemiBold"/>
              <a:buNone/>
              <a:defRPr sz="3000">
                <a:latin typeface="Poppins SemiBold"/>
                <a:ea typeface="Poppins SemiBold"/>
                <a:cs typeface="Poppins SemiBold"/>
                <a:sym typeface="Poppins SemiBold"/>
              </a:defRPr>
            </a:lvl2pPr>
            <a:lvl3pPr lvl="2" algn="ctr">
              <a:spcBef>
                <a:spcPts val="0"/>
              </a:spcBef>
              <a:spcAft>
                <a:spcPts val="0"/>
              </a:spcAft>
              <a:buSzPts val="3000"/>
              <a:buFont typeface="Poppins SemiBold"/>
              <a:buNone/>
              <a:defRPr sz="3000">
                <a:latin typeface="Poppins SemiBold"/>
                <a:ea typeface="Poppins SemiBold"/>
                <a:cs typeface="Poppins SemiBold"/>
                <a:sym typeface="Poppins SemiBold"/>
              </a:defRPr>
            </a:lvl3pPr>
            <a:lvl4pPr lvl="3" algn="ctr">
              <a:spcBef>
                <a:spcPts val="0"/>
              </a:spcBef>
              <a:spcAft>
                <a:spcPts val="0"/>
              </a:spcAft>
              <a:buSzPts val="3000"/>
              <a:buFont typeface="Poppins SemiBold"/>
              <a:buNone/>
              <a:defRPr sz="3000">
                <a:latin typeface="Poppins SemiBold"/>
                <a:ea typeface="Poppins SemiBold"/>
                <a:cs typeface="Poppins SemiBold"/>
                <a:sym typeface="Poppins SemiBold"/>
              </a:defRPr>
            </a:lvl4pPr>
            <a:lvl5pPr lvl="4" algn="ctr">
              <a:spcBef>
                <a:spcPts val="0"/>
              </a:spcBef>
              <a:spcAft>
                <a:spcPts val="0"/>
              </a:spcAft>
              <a:buSzPts val="3000"/>
              <a:buFont typeface="Poppins SemiBold"/>
              <a:buNone/>
              <a:defRPr sz="3000">
                <a:latin typeface="Poppins SemiBold"/>
                <a:ea typeface="Poppins SemiBold"/>
                <a:cs typeface="Poppins SemiBold"/>
                <a:sym typeface="Poppins SemiBold"/>
              </a:defRPr>
            </a:lvl5pPr>
            <a:lvl6pPr lvl="5" algn="ctr">
              <a:spcBef>
                <a:spcPts val="0"/>
              </a:spcBef>
              <a:spcAft>
                <a:spcPts val="0"/>
              </a:spcAft>
              <a:buSzPts val="3000"/>
              <a:buFont typeface="Poppins SemiBold"/>
              <a:buNone/>
              <a:defRPr sz="3000">
                <a:latin typeface="Poppins SemiBold"/>
                <a:ea typeface="Poppins SemiBold"/>
                <a:cs typeface="Poppins SemiBold"/>
                <a:sym typeface="Poppins SemiBold"/>
              </a:defRPr>
            </a:lvl6pPr>
            <a:lvl7pPr lvl="6" algn="ctr">
              <a:spcBef>
                <a:spcPts val="0"/>
              </a:spcBef>
              <a:spcAft>
                <a:spcPts val="0"/>
              </a:spcAft>
              <a:buSzPts val="3000"/>
              <a:buFont typeface="Poppins SemiBold"/>
              <a:buNone/>
              <a:defRPr sz="3000">
                <a:latin typeface="Poppins SemiBold"/>
                <a:ea typeface="Poppins SemiBold"/>
                <a:cs typeface="Poppins SemiBold"/>
                <a:sym typeface="Poppins SemiBold"/>
              </a:defRPr>
            </a:lvl7pPr>
            <a:lvl8pPr lvl="7" algn="ctr">
              <a:spcBef>
                <a:spcPts val="0"/>
              </a:spcBef>
              <a:spcAft>
                <a:spcPts val="0"/>
              </a:spcAft>
              <a:buSzPts val="3000"/>
              <a:buFont typeface="Poppins SemiBold"/>
              <a:buNone/>
              <a:defRPr sz="3000">
                <a:latin typeface="Poppins SemiBold"/>
                <a:ea typeface="Poppins SemiBold"/>
                <a:cs typeface="Poppins SemiBold"/>
                <a:sym typeface="Poppins SemiBold"/>
              </a:defRPr>
            </a:lvl8pPr>
            <a:lvl9pPr lvl="8" algn="ctr">
              <a:spcBef>
                <a:spcPts val="0"/>
              </a:spcBef>
              <a:spcAft>
                <a:spcPts val="0"/>
              </a:spcAft>
              <a:buSzPts val="3000"/>
              <a:buFont typeface="Poppins SemiBold"/>
              <a:buNone/>
              <a:defRPr sz="3000">
                <a:latin typeface="Poppins SemiBold"/>
                <a:ea typeface="Poppins SemiBold"/>
                <a:cs typeface="Poppins SemiBold"/>
                <a:sym typeface="Poppins SemiBold"/>
              </a:defRPr>
            </a:lvl9pPr>
          </a:lstStyle>
          <a:p>
            <a:endParaRPr/>
          </a:p>
        </p:txBody>
      </p:sp>
      <p:sp>
        <p:nvSpPr>
          <p:cNvPr id="156" name="Google Shape;156;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7"/>
        <p:cNvGrpSpPr/>
        <p:nvPr/>
      </p:nvGrpSpPr>
      <p:grpSpPr>
        <a:xfrm>
          <a:off x="0" y="0"/>
          <a:ext cx="0" cy="0"/>
          <a:chOff x="0" y="0"/>
          <a:chExt cx="0" cy="0"/>
        </a:xfrm>
      </p:grpSpPr>
      <p:sp>
        <p:nvSpPr>
          <p:cNvPr id="158" name="Google Shape;158;p7"/>
          <p:cNvSpPr txBox="1">
            <a:spLocks noGrp="1"/>
          </p:cNvSpPr>
          <p:nvPr>
            <p:ph type="title"/>
          </p:nvPr>
        </p:nvSpPr>
        <p:spPr>
          <a:xfrm>
            <a:off x="942575" y="1181175"/>
            <a:ext cx="3592200" cy="755700"/>
          </a:xfrm>
          <a:prstGeom prst="rect">
            <a:avLst/>
          </a:prstGeom>
        </p:spPr>
        <p:txBody>
          <a:bodyPr spcFirstLastPara="1" wrap="square" lIns="91425" tIns="91425" rIns="91425" bIns="91425" anchor="ctr" anchorCtr="0">
            <a:noAutofit/>
          </a:bodyPr>
          <a:lstStyle>
            <a:lvl1pPr lvl="0">
              <a:spcBef>
                <a:spcPts val="0"/>
              </a:spcBef>
              <a:spcAft>
                <a:spcPts val="0"/>
              </a:spcAft>
              <a:buSzPts val="2400"/>
              <a:buFont typeface="Lora SemiBold"/>
              <a:buNone/>
              <a:defRPr sz="3000" b="1">
                <a:latin typeface="Lora"/>
                <a:ea typeface="Lora"/>
                <a:cs typeface="Lora"/>
                <a:sym typeface="Lora"/>
              </a:defRPr>
            </a:lvl1pPr>
            <a:lvl2pPr lvl="1">
              <a:spcBef>
                <a:spcPts val="0"/>
              </a:spcBef>
              <a:spcAft>
                <a:spcPts val="0"/>
              </a:spcAft>
              <a:buSzPts val="2400"/>
              <a:buFont typeface="Lora SemiBold"/>
              <a:buNone/>
              <a:defRPr sz="2400">
                <a:latin typeface="Lora SemiBold"/>
                <a:ea typeface="Lora SemiBold"/>
                <a:cs typeface="Lora SemiBold"/>
                <a:sym typeface="Lora SemiBold"/>
              </a:defRPr>
            </a:lvl2pPr>
            <a:lvl3pPr lvl="2">
              <a:spcBef>
                <a:spcPts val="0"/>
              </a:spcBef>
              <a:spcAft>
                <a:spcPts val="0"/>
              </a:spcAft>
              <a:buSzPts val="2400"/>
              <a:buFont typeface="Lora SemiBold"/>
              <a:buNone/>
              <a:defRPr sz="2400">
                <a:latin typeface="Lora SemiBold"/>
                <a:ea typeface="Lora SemiBold"/>
                <a:cs typeface="Lora SemiBold"/>
                <a:sym typeface="Lora SemiBold"/>
              </a:defRPr>
            </a:lvl3pPr>
            <a:lvl4pPr lvl="3">
              <a:spcBef>
                <a:spcPts val="0"/>
              </a:spcBef>
              <a:spcAft>
                <a:spcPts val="0"/>
              </a:spcAft>
              <a:buSzPts val="2400"/>
              <a:buFont typeface="Lora SemiBold"/>
              <a:buNone/>
              <a:defRPr sz="2400">
                <a:latin typeface="Lora SemiBold"/>
                <a:ea typeface="Lora SemiBold"/>
                <a:cs typeface="Lora SemiBold"/>
                <a:sym typeface="Lora SemiBold"/>
              </a:defRPr>
            </a:lvl4pPr>
            <a:lvl5pPr lvl="4">
              <a:spcBef>
                <a:spcPts val="0"/>
              </a:spcBef>
              <a:spcAft>
                <a:spcPts val="0"/>
              </a:spcAft>
              <a:buSzPts val="2400"/>
              <a:buFont typeface="Lora SemiBold"/>
              <a:buNone/>
              <a:defRPr sz="2400">
                <a:latin typeface="Lora SemiBold"/>
                <a:ea typeface="Lora SemiBold"/>
                <a:cs typeface="Lora SemiBold"/>
                <a:sym typeface="Lora SemiBold"/>
              </a:defRPr>
            </a:lvl5pPr>
            <a:lvl6pPr lvl="5">
              <a:spcBef>
                <a:spcPts val="0"/>
              </a:spcBef>
              <a:spcAft>
                <a:spcPts val="0"/>
              </a:spcAft>
              <a:buSzPts val="2400"/>
              <a:buFont typeface="Lora SemiBold"/>
              <a:buNone/>
              <a:defRPr sz="2400">
                <a:latin typeface="Lora SemiBold"/>
                <a:ea typeface="Lora SemiBold"/>
                <a:cs typeface="Lora SemiBold"/>
                <a:sym typeface="Lora SemiBold"/>
              </a:defRPr>
            </a:lvl6pPr>
            <a:lvl7pPr lvl="6">
              <a:spcBef>
                <a:spcPts val="0"/>
              </a:spcBef>
              <a:spcAft>
                <a:spcPts val="0"/>
              </a:spcAft>
              <a:buSzPts val="2400"/>
              <a:buFont typeface="Lora SemiBold"/>
              <a:buNone/>
              <a:defRPr sz="2400">
                <a:latin typeface="Lora SemiBold"/>
                <a:ea typeface="Lora SemiBold"/>
                <a:cs typeface="Lora SemiBold"/>
                <a:sym typeface="Lora SemiBold"/>
              </a:defRPr>
            </a:lvl7pPr>
            <a:lvl8pPr lvl="7">
              <a:spcBef>
                <a:spcPts val="0"/>
              </a:spcBef>
              <a:spcAft>
                <a:spcPts val="0"/>
              </a:spcAft>
              <a:buSzPts val="2400"/>
              <a:buFont typeface="Lora SemiBold"/>
              <a:buNone/>
              <a:defRPr sz="2400">
                <a:latin typeface="Lora SemiBold"/>
                <a:ea typeface="Lora SemiBold"/>
                <a:cs typeface="Lora SemiBold"/>
                <a:sym typeface="Lora SemiBold"/>
              </a:defRPr>
            </a:lvl8pPr>
            <a:lvl9pPr lvl="8">
              <a:spcBef>
                <a:spcPts val="0"/>
              </a:spcBef>
              <a:spcAft>
                <a:spcPts val="0"/>
              </a:spcAft>
              <a:buSzPts val="2400"/>
              <a:buFont typeface="Lora SemiBold"/>
              <a:buNone/>
              <a:defRPr sz="2400">
                <a:latin typeface="Lora SemiBold"/>
                <a:ea typeface="Lora SemiBold"/>
                <a:cs typeface="Lora SemiBold"/>
                <a:sym typeface="Lora SemiBold"/>
              </a:defRPr>
            </a:lvl9pPr>
          </a:lstStyle>
          <a:p>
            <a:endParaRPr/>
          </a:p>
        </p:txBody>
      </p:sp>
      <p:sp>
        <p:nvSpPr>
          <p:cNvPr id="159" name="Google Shape;159;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60" name="Google Shape;160;p7"/>
          <p:cNvSpPr txBox="1">
            <a:spLocks noGrp="1"/>
          </p:cNvSpPr>
          <p:nvPr>
            <p:ph type="subTitle" idx="1"/>
          </p:nvPr>
        </p:nvSpPr>
        <p:spPr>
          <a:xfrm>
            <a:off x="942575" y="2038350"/>
            <a:ext cx="3372000" cy="1714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Font typeface="Poppins"/>
              <a:buNone/>
              <a:defRPr>
                <a:latin typeface="Poppins"/>
                <a:ea typeface="Poppins"/>
                <a:cs typeface="Poppins"/>
                <a:sym typeface="Poppins"/>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grpSp>
        <p:nvGrpSpPr>
          <p:cNvPr id="161" name="Google Shape;161;p7"/>
          <p:cNvGrpSpPr/>
          <p:nvPr/>
        </p:nvGrpSpPr>
        <p:grpSpPr>
          <a:xfrm rot="4147871">
            <a:off x="-516567" y="-503058"/>
            <a:ext cx="1660345" cy="1639542"/>
            <a:chOff x="1174625" y="279475"/>
            <a:chExt cx="5197400" cy="5180500"/>
          </a:xfrm>
        </p:grpSpPr>
        <p:sp>
          <p:nvSpPr>
            <p:cNvPr id="162" name="Google Shape;162;p7"/>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 name="Google Shape;172;p7"/>
          <p:cNvSpPr/>
          <p:nvPr/>
        </p:nvSpPr>
        <p:spPr>
          <a:xfrm rot="1085363">
            <a:off x="-1105386" y="4146004"/>
            <a:ext cx="4029092" cy="2064964"/>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rot="1889575">
            <a:off x="-1551610" y="3590699"/>
            <a:ext cx="5706760" cy="134693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74"/>
        <p:cNvGrpSpPr/>
        <p:nvPr/>
      </p:nvGrpSpPr>
      <p:grpSpPr>
        <a:xfrm>
          <a:off x="0" y="0"/>
          <a:ext cx="0" cy="0"/>
          <a:chOff x="0" y="0"/>
          <a:chExt cx="0" cy="0"/>
        </a:xfrm>
      </p:grpSpPr>
      <p:sp>
        <p:nvSpPr>
          <p:cNvPr id="175" name="Google Shape;175;p8"/>
          <p:cNvSpPr txBox="1">
            <a:spLocks noGrp="1"/>
          </p:cNvSpPr>
          <p:nvPr>
            <p:ph type="title"/>
          </p:nvPr>
        </p:nvSpPr>
        <p:spPr>
          <a:xfrm>
            <a:off x="2979600" y="1425850"/>
            <a:ext cx="3184800" cy="1787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76" name="Google Shape;17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77" name="Google Shape;177;p8"/>
          <p:cNvSpPr txBox="1">
            <a:spLocks noGrp="1"/>
          </p:cNvSpPr>
          <p:nvPr>
            <p:ph type="subTitle" idx="1"/>
          </p:nvPr>
        </p:nvSpPr>
        <p:spPr>
          <a:xfrm>
            <a:off x="2189250" y="3212950"/>
            <a:ext cx="4765500" cy="5916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45"/>
        <p:cNvGrpSpPr/>
        <p:nvPr/>
      </p:nvGrpSpPr>
      <p:grpSpPr>
        <a:xfrm>
          <a:off x="0" y="0"/>
          <a:ext cx="0" cy="0"/>
          <a:chOff x="0" y="0"/>
          <a:chExt cx="0" cy="0"/>
        </a:xfrm>
      </p:grpSpPr>
      <p:sp>
        <p:nvSpPr>
          <p:cNvPr id="246" name="Google Shape;246;p11"/>
          <p:cNvSpPr/>
          <p:nvPr/>
        </p:nvSpPr>
        <p:spPr>
          <a:xfrm rot="9903817" flipH="1">
            <a:off x="1241324" y="277971"/>
            <a:ext cx="4268618" cy="2967810"/>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11"/>
          <p:cNvGrpSpPr/>
          <p:nvPr/>
        </p:nvGrpSpPr>
        <p:grpSpPr>
          <a:xfrm rot="229276">
            <a:off x="-580238" y="3539078"/>
            <a:ext cx="1653330" cy="1607902"/>
            <a:chOff x="1174625" y="279475"/>
            <a:chExt cx="5197400" cy="5180500"/>
          </a:xfrm>
        </p:grpSpPr>
        <p:sp>
          <p:nvSpPr>
            <p:cNvPr id="248" name="Google Shape;248;p11"/>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249" name="Google Shape;249;p11"/>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250" name="Google Shape;250;p11"/>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251" name="Google Shape;251;p11"/>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252" name="Google Shape;252;p11"/>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253" name="Google Shape;253;p11"/>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254" name="Google Shape;254;p11"/>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255" name="Google Shape;255;p11"/>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256" name="Google Shape;256;p11"/>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257" name="Google Shape;257;p11"/>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grpSp>
      <p:sp>
        <p:nvSpPr>
          <p:cNvPr id="258" name="Google Shape;258;p11"/>
          <p:cNvSpPr txBox="1">
            <a:spLocks noGrp="1"/>
          </p:cNvSpPr>
          <p:nvPr>
            <p:ph type="title" hasCustomPrompt="1"/>
          </p:nvPr>
        </p:nvSpPr>
        <p:spPr>
          <a:xfrm>
            <a:off x="1590425" y="1388500"/>
            <a:ext cx="3403200" cy="14313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FFFFFF"/>
              </a:buClr>
              <a:buSzPts val="7200"/>
              <a:buNone/>
              <a:defRPr sz="8000">
                <a:solidFill>
                  <a:srgbClr val="FFFFFF"/>
                </a:solidFill>
                <a:latin typeface="Lora Medium"/>
                <a:ea typeface="Lora Medium"/>
                <a:cs typeface="Lora Medium"/>
                <a:sym typeface="Lora Medium"/>
              </a:defRPr>
            </a:lvl1pPr>
            <a:lvl2pPr lvl="1" algn="ctr">
              <a:spcBef>
                <a:spcPts val="0"/>
              </a:spcBef>
              <a:spcAft>
                <a:spcPts val="0"/>
              </a:spcAft>
              <a:buClr>
                <a:srgbClr val="FFFFFF"/>
              </a:buClr>
              <a:buSzPts val="7200"/>
              <a:buNone/>
              <a:defRPr sz="7200">
                <a:solidFill>
                  <a:srgbClr val="FFFFFF"/>
                </a:solidFill>
              </a:defRPr>
            </a:lvl2pPr>
            <a:lvl3pPr lvl="2" algn="ctr">
              <a:spcBef>
                <a:spcPts val="0"/>
              </a:spcBef>
              <a:spcAft>
                <a:spcPts val="0"/>
              </a:spcAft>
              <a:buClr>
                <a:srgbClr val="FFFFFF"/>
              </a:buClr>
              <a:buSzPts val="7200"/>
              <a:buNone/>
              <a:defRPr sz="7200">
                <a:solidFill>
                  <a:srgbClr val="FFFFFF"/>
                </a:solidFill>
              </a:defRPr>
            </a:lvl3pPr>
            <a:lvl4pPr lvl="3" algn="ctr">
              <a:spcBef>
                <a:spcPts val="0"/>
              </a:spcBef>
              <a:spcAft>
                <a:spcPts val="0"/>
              </a:spcAft>
              <a:buClr>
                <a:srgbClr val="FFFFFF"/>
              </a:buClr>
              <a:buSzPts val="7200"/>
              <a:buNone/>
              <a:defRPr sz="7200">
                <a:solidFill>
                  <a:srgbClr val="FFFFFF"/>
                </a:solidFill>
              </a:defRPr>
            </a:lvl4pPr>
            <a:lvl5pPr lvl="4" algn="ctr">
              <a:spcBef>
                <a:spcPts val="0"/>
              </a:spcBef>
              <a:spcAft>
                <a:spcPts val="0"/>
              </a:spcAft>
              <a:buClr>
                <a:srgbClr val="FFFFFF"/>
              </a:buClr>
              <a:buSzPts val="7200"/>
              <a:buNone/>
              <a:defRPr sz="7200">
                <a:solidFill>
                  <a:srgbClr val="FFFFFF"/>
                </a:solidFill>
              </a:defRPr>
            </a:lvl5pPr>
            <a:lvl6pPr lvl="5" algn="ctr">
              <a:spcBef>
                <a:spcPts val="0"/>
              </a:spcBef>
              <a:spcAft>
                <a:spcPts val="0"/>
              </a:spcAft>
              <a:buClr>
                <a:srgbClr val="FFFFFF"/>
              </a:buClr>
              <a:buSzPts val="7200"/>
              <a:buNone/>
              <a:defRPr sz="7200">
                <a:solidFill>
                  <a:srgbClr val="FFFFFF"/>
                </a:solidFill>
              </a:defRPr>
            </a:lvl6pPr>
            <a:lvl7pPr lvl="6" algn="ctr">
              <a:spcBef>
                <a:spcPts val="0"/>
              </a:spcBef>
              <a:spcAft>
                <a:spcPts val="0"/>
              </a:spcAft>
              <a:buClr>
                <a:srgbClr val="FFFFFF"/>
              </a:buClr>
              <a:buSzPts val="7200"/>
              <a:buNone/>
              <a:defRPr sz="7200">
                <a:solidFill>
                  <a:srgbClr val="FFFFFF"/>
                </a:solidFill>
              </a:defRPr>
            </a:lvl7pPr>
            <a:lvl8pPr lvl="7" algn="ctr">
              <a:spcBef>
                <a:spcPts val="0"/>
              </a:spcBef>
              <a:spcAft>
                <a:spcPts val="0"/>
              </a:spcAft>
              <a:buClr>
                <a:srgbClr val="FFFFFF"/>
              </a:buClr>
              <a:buSzPts val="7200"/>
              <a:buNone/>
              <a:defRPr sz="7200">
                <a:solidFill>
                  <a:srgbClr val="FFFFFF"/>
                </a:solidFill>
              </a:defRPr>
            </a:lvl8pPr>
            <a:lvl9pPr lvl="8" algn="ctr">
              <a:spcBef>
                <a:spcPts val="0"/>
              </a:spcBef>
              <a:spcAft>
                <a:spcPts val="0"/>
              </a:spcAft>
              <a:buClr>
                <a:srgbClr val="FFFFFF"/>
              </a:buClr>
              <a:buSzPts val="7200"/>
              <a:buNone/>
              <a:defRPr sz="7200">
                <a:solidFill>
                  <a:srgbClr val="FFFFFF"/>
                </a:solidFill>
              </a:defRPr>
            </a:lvl9pPr>
          </a:lstStyle>
          <a:p>
            <a:r>
              <a:t>xx%</a:t>
            </a:r>
          </a:p>
        </p:txBody>
      </p:sp>
      <p:sp>
        <p:nvSpPr>
          <p:cNvPr id="259" name="Google Shape;259;p11"/>
          <p:cNvSpPr txBox="1">
            <a:spLocks noGrp="1"/>
          </p:cNvSpPr>
          <p:nvPr>
            <p:ph type="subTitle" idx="1"/>
          </p:nvPr>
        </p:nvSpPr>
        <p:spPr>
          <a:xfrm>
            <a:off x="4610100" y="3293050"/>
            <a:ext cx="3459600" cy="792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60" name="Google Shape;260;p11"/>
          <p:cNvSpPr/>
          <p:nvPr/>
        </p:nvSpPr>
        <p:spPr>
          <a:xfrm rot="5635399">
            <a:off x="6093863" y="-692198"/>
            <a:ext cx="4660289" cy="3519819"/>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rot="-6714191">
            <a:off x="5531558" y="1017052"/>
            <a:ext cx="5002136" cy="118062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62"/>
        <p:cNvGrpSpPr/>
        <p:nvPr/>
      </p:nvGrpSpPr>
      <p:grpSpPr>
        <a:xfrm>
          <a:off x="0" y="0"/>
          <a:ext cx="0" cy="0"/>
          <a:chOff x="0" y="0"/>
          <a:chExt cx="0" cy="0"/>
        </a:xfrm>
      </p:grpSpPr>
      <p:sp>
        <p:nvSpPr>
          <p:cNvPr id="263" name="Google Shape;26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64"/>
        <p:cNvGrpSpPr/>
        <p:nvPr/>
      </p:nvGrpSpPr>
      <p:grpSpPr>
        <a:xfrm>
          <a:off x="0" y="0"/>
          <a:ext cx="0" cy="0"/>
          <a:chOff x="0" y="0"/>
          <a:chExt cx="0" cy="0"/>
        </a:xfrm>
      </p:grpSpPr>
      <p:sp>
        <p:nvSpPr>
          <p:cNvPr id="265" name="Google Shape;265;p13"/>
          <p:cNvSpPr txBox="1">
            <a:spLocks noGrp="1"/>
          </p:cNvSpPr>
          <p:nvPr>
            <p:ph type="title"/>
          </p:nvPr>
        </p:nvSpPr>
        <p:spPr>
          <a:xfrm>
            <a:off x="720000" y="330725"/>
            <a:ext cx="7357200" cy="499200"/>
          </a:xfrm>
          <a:prstGeom prst="rect">
            <a:avLst/>
          </a:prstGeom>
        </p:spPr>
        <p:txBody>
          <a:bodyPr spcFirstLastPara="1" wrap="square" lIns="91425" tIns="91425" rIns="91425" bIns="91425" anchor="t" anchorCtr="0">
            <a:noAutofit/>
          </a:bodyPr>
          <a:lstStyle>
            <a:lvl1pPr lvl="0">
              <a:spcBef>
                <a:spcPts val="0"/>
              </a:spcBef>
              <a:spcAft>
                <a:spcPts val="0"/>
              </a:spcAft>
              <a:buSzPts val="3000"/>
              <a:buFont typeface="Lora SemiBold"/>
              <a:buNone/>
              <a:defRPr sz="3000">
                <a:latin typeface="Lora SemiBold"/>
                <a:ea typeface="Lora SemiBold"/>
                <a:cs typeface="Lora SemiBold"/>
                <a:sym typeface="Lora SemiBold"/>
              </a:defRPr>
            </a:lvl1pPr>
            <a:lvl2pPr lvl="1">
              <a:spcBef>
                <a:spcPts val="0"/>
              </a:spcBef>
              <a:spcAft>
                <a:spcPts val="0"/>
              </a:spcAft>
              <a:buSzPts val="3000"/>
              <a:buFont typeface="Lora SemiBold"/>
              <a:buNone/>
              <a:defRPr sz="3000">
                <a:latin typeface="Lora"/>
                <a:ea typeface="Lora"/>
                <a:cs typeface="Lora"/>
                <a:sym typeface="Lora"/>
              </a:defRPr>
            </a:lvl2pPr>
            <a:lvl3pPr lvl="2">
              <a:spcBef>
                <a:spcPts val="0"/>
              </a:spcBef>
              <a:spcAft>
                <a:spcPts val="0"/>
              </a:spcAft>
              <a:buSzPts val="3000"/>
              <a:buFont typeface="Lora SemiBold"/>
              <a:buNone/>
              <a:defRPr sz="3000">
                <a:latin typeface="Lora"/>
                <a:ea typeface="Lora"/>
                <a:cs typeface="Lora"/>
                <a:sym typeface="Lora"/>
              </a:defRPr>
            </a:lvl3pPr>
            <a:lvl4pPr lvl="3">
              <a:spcBef>
                <a:spcPts val="0"/>
              </a:spcBef>
              <a:spcAft>
                <a:spcPts val="0"/>
              </a:spcAft>
              <a:buSzPts val="3000"/>
              <a:buFont typeface="Lora SemiBold"/>
              <a:buNone/>
              <a:defRPr sz="3000">
                <a:latin typeface="Lora"/>
                <a:ea typeface="Lora"/>
                <a:cs typeface="Lora"/>
                <a:sym typeface="Lora"/>
              </a:defRPr>
            </a:lvl4pPr>
            <a:lvl5pPr lvl="4">
              <a:spcBef>
                <a:spcPts val="0"/>
              </a:spcBef>
              <a:spcAft>
                <a:spcPts val="0"/>
              </a:spcAft>
              <a:buSzPts val="3000"/>
              <a:buFont typeface="Lora SemiBold"/>
              <a:buNone/>
              <a:defRPr sz="3000">
                <a:latin typeface="Lora"/>
                <a:ea typeface="Lora"/>
                <a:cs typeface="Lora"/>
                <a:sym typeface="Lora"/>
              </a:defRPr>
            </a:lvl5pPr>
            <a:lvl6pPr lvl="5">
              <a:spcBef>
                <a:spcPts val="0"/>
              </a:spcBef>
              <a:spcAft>
                <a:spcPts val="0"/>
              </a:spcAft>
              <a:buSzPts val="3000"/>
              <a:buFont typeface="Lora SemiBold"/>
              <a:buNone/>
              <a:defRPr sz="3000">
                <a:latin typeface="Lora"/>
                <a:ea typeface="Lora"/>
                <a:cs typeface="Lora"/>
                <a:sym typeface="Lora"/>
              </a:defRPr>
            </a:lvl6pPr>
            <a:lvl7pPr lvl="6">
              <a:spcBef>
                <a:spcPts val="0"/>
              </a:spcBef>
              <a:spcAft>
                <a:spcPts val="0"/>
              </a:spcAft>
              <a:buSzPts val="3000"/>
              <a:buFont typeface="Lora SemiBold"/>
              <a:buNone/>
              <a:defRPr sz="3000">
                <a:latin typeface="Lora"/>
                <a:ea typeface="Lora"/>
                <a:cs typeface="Lora"/>
                <a:sym typeface="Lora"/>
              </a:defRPr>
            </a:lvl7pPr>
            <a:lvl8pPr lvl="7">
              <a:spcBef>
                <a:spcPts val="0"/>
              </a:spcBef>
              <a:spcAft>
                <a:spcPts val="0"/>
              </a:spcAft>
              <a:buSzPts val="3000"/>
              <a:buFont typeface="Lora SemiBold"/>
              <a:buNone/>
              <a:defRPr sz="3000">
                <a:latin typeface="Lora"/>
                <a:ea typeface="Lora"/>
                <a:cs typeface="Lora"/>
                <a:sym typeface="Lora"/>
              </a:defRPr>
            </a:lvl8pPr>
            <a:lvl9pPr lvl="8">
              <a:spcBef>
                <a:spcPts val="0"/>
              </a:spcBef>
              <a:spcAft>
                <a:spcPts val="0"/>
              </a:spcAft>
              <a:buSzPts val="3000"/>
              <a:buFont typeface="Lora SemiBold"/>
              <a:buNone/>
              <a:defRPr sz="3000">
                <a:latin typeface="Lora"/>
                <a:ea typeface="Lora"/>
                <a:cs typeface="Lora"/>
                <a:sym typeface="Lora"/>
              </a:defRPr>
            </a:lvl9pPr>
          </a:lstStyle>
          <a:p>
            <a:endParaRPr/>
          </a:p>
        </p:txBody>
      </p:sp>
      <p:sp>
        <p:nvSpPr>
          <p:cNvPr id="266" name="Google Shape;266;p13"/>
          <p:cNvSpPr txBox="1">
            <a:spLocks noGrp="1"/>
          </p:cNvSpPr>
          <p:nvPr>
            <p:ph type="subTitle" idx="1"/>
          </p:nvPr>
        </p:nvSpPr>
        <p:spPr>
          <a:xfrm>
            <a:off x="1495125" y="1570850"/>
            <a:ext cx="2281200" cy="293400"/>
          </a:xfrm>
          <a:prstGeom prst="rect">
            <a:avLst/>
          </a:prstGeom>
        </p:spPr>
        <p:txBody>
          <a:bodyPr spcFirstLastPara="1" wrap="square" lIns="91425" tIns="91425" rIns="91425" bIns="91425" anchor="t" anchorCtr="0">
            <a:noAutofit/>
          </a:bodyPr>
          <a:lstStyle>
            <a:lvl1pPr lvl="0">
              <a:spcBef>
                <a:spcPts val="0"/>
              </a:spcBef>
              <a:spcAft>
                <a:spcPts val="0"/>
              </a:spcAft>
              <a:buClr>
                <a:srgbClr val="005761"/>
              </a:buClr>
              <a:buSzPts val="1400"/>
              <a:buFont typeface="Lora"/>
              <a:buNone/>
              <a:defRPr sz="1600" b="1">
                <a:solidFill>
                  <a:srgbClr val="005761"/>
                </a:solidFill>
                <a:latin typeface="Lora"/>
                <a:ea typeface="Lora"/>
                <a:cs typeface="Lora"/>
                <a:sym typeface="Lora"/>
              </a:defRPr>
            </a:lvl1pPr>
            <a:lvl2pPr lvl="1">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267" name="Google Shape;267;p13"/>
          <p:cNvSpPr txBox="1">
            <a:spLocks noGrp="1"/>
          </p:cNvSpPr>
          <p:nvPr>
            <p:ph type="subTitle" idx="2"/>
          </p:nvPr>
        </p:nvSpPr>
        <p:spPr>
          <a:xfrm>
            <a:off x="1495125" y="1825950"/>
            <a:ext cx="2281200" cy="830400"/>
          </a:xfrm>
          <a:prstGeom prst="rect">
            <a:avLst/>
          </a:prstGeom>
        </p:spPr>
        <p:txBody>
          <a:bodyPr spcFirstLastPara="1" wrap="square" lIns="91425" tIns="91425" rIns="91425" bIns="91425" anchor="t" anchorCtr="0">
            <a:noAutofit/>
          </a:bodyPr>
          <a:lstStyle>
            <a:lvl1pPr lvl="0">
              <a:spcBef>
                <a:spcPts val="0"/>
              </a:spcBef>
              <a:spcAft>
                <a:spcPts val="0"/>
              </a:spcAft>
              <a:buSzPts val="1400"/>
              <a:buFont typeface="Poppins"/>
              <a:buNone/>
              <a:defRPr>
                <a:latin typeface="Poppins"/>
                <a:ea typeface="Poppins"/>
                <a:cs typeface="Poppins"/>
                <a:sym typeface="Poppins"/>
              </a:defRPr>
            </a:lvl1pPr>
            <a:lvl2pPr lvl="1">
              <a:spcBef>
                <a:spcPts val="1600"/>
              </a:spcBef>
              <a:spcAft>
                <a:spcPts val="0"/>
              </a:spcAft>
              <a:buSzPts val="1400"/>
              <a:buFont typeface="Poppins"/>
              <a:buNone/>
              <a:defRPr>
                <a:latin typeface="Poppins"/>
                <a:ea typeface="Poppins"/>
                <a:cs typeface="Poppins"/>
                <a:sym typeface="Poppins"/>
              </a:defRPr>
            </a:lvl2pPr>
            <a:lvl3pPr lvl="2">
              <a:spcBef>
                <a:spcPts val="1600"/>
              </a:spcBef>
              <a:spcAft>
                <a:spcPts val="0"/>
              </a:spcAft>
              <a:buSzPts val="1400"/>
              <a:buFont typeface="Poppins"/>
              <a:buNone/>
              <a:defRPr>
                <a:latin typeface="Poppins"/>
                <a:ea typeface="Poppins"/>
                <a:cs typeface="Poppins"/>
                <a:sym typeface="Poppins"/>
              </a:defRPr>
            </a:lvl3pPr>
            <a:lvl4pPr lvl="3">
              <a:spcBef>
                <a:spcPts val="1600"/>
              </a:spcBef>
              <a:spcAft>
                <a:spcPts val="0"/>
              </a:spcAft>
              <a:buSzPts val="1400"/>
              <a:buFont typeface="Poppins"/>
              <a:buNone/>
              <a:defRPr>
                <a:latin typeface="Poppins"/>
                <a:ea typeface="Poppins"/>
                <a:cs typeface="Poppins"/>
                <a:sym typeface="Poppins"/>
              </a:defRPr>
            </a:lvl4pPr>
            <a:lvl5pPr lvl="4">
              <a:spcBef>
                <a:spcPts val="1600"/>
              </a:spcBef>
              <a:spcAft>
                <a:spcPts val="0"/>
              </a:spcAft>
              <a:buSzPts val="1400"/>
              <a:buFont typeface="Poppins"/>
              <a:buNone/>
              <a:defRPr>
                <a:latin typeface="Poppins"/>
                <a:ea typeface="Poppins"/>
                <a:cs typeface="Poppins"/>
                <a:sym typeface="Poppins"/>
              </a:defRPr>
            </a:lvl5pPr>
            <a:lvl6pPr lvl="5">
              <a:spcBef>
                <a:spcPts val="1600"/>
              </a:spcBef>
              <a:spcAft>
                <a:spcPts val="0"/>
              </a:spcAft>
              <a:buSzPts val="1400"/>
              <a:buFont typeface="Poppins"/>
              <a:buNone/>
              <a:defRPr>
                <a:latin typeface="Poppins"/>
                <a:ea typeface="Poppins"/>
                <a:cs typeface="Poppins"/>
                <a:sym typeface="Poppins"/>
              </a:defRPr>
            </a:lvl6pPr>
            <a:lvl7pPr lvl="6">
              <a:spcBef>
                <a:spcPts val="1600"/>
              </a:spcBef>
              <a:spcAft>
                <a:spcPts val="0"/>
              </a:spcAft>
              <a:buSzPts val="1400"/>
              <a:buFont typeface="Poppins"/>
              <a:buNone/>
              <a:defRPr>
                <a:latin typeface="Poppins"/>
                <a:ea typeface="Poppins"/>
                <a:cs typeface="Poppins"/>
                <a:sym typeface="Poppins"/>
              </a:defRPr>
            </a:lvl7pPr>
            <a:lvl8pPr lvl="7">
              <a:spcBef>
                <a:spcPts val="1600"/>
              </a:spcBef>
              <a:spcAft>
                <a:spcPts val="0"/>
              </a:spcAft>
              <a:buSzPts val="1400"/>
              <a:buFont typeface="Poppins"/>
              <a:buNone/>
              <a:defRPr>
                <a:latin typeface="Poppins"/>
                <a:ea typeface="Poppins"/>
                <a:cs typeface="Poppins"/>
                <a:sym typeface="Poppins"/>
              </a:defRPr>
            </a:lvl8pPr>
            <a:lvl9pPr lvl="8">
              <a:spcBef>
                <a:spcPts val="1600"/>
              </a:spcBef>
              <a:spcAft>
                <a:spcPts val="1600"/>
              </a:spcAft>
              <a:buSzPts val="1400"/>
              <a:buFont typeface="Poppins"/>
              <a:buNone/>
              <a:defRPr>
                <a:latin typeface="Poppins"/>
                <a:ea typeface="Poppins"/>
                <a:cs typeface="Poppins"/>
                <a:sym typeface="Poppins"/>
              </a:defRPr>
            </a:lvl9pPr>
          </a:lstStyle>
          <a:p>
            <a:endParaRPr/>
          </a:p>
        </p:txBody>
      </p:sp>
      <p:sp>
        <p:nvSpPr>
          <p:cNvPr id="268" name="Google Shape;268;p13"/>
          <p:cNvSpPr txBox="1">
            <a:spLocks noGrp="1"/>
          </p:cNvSpPr>
          <p:nvPr>
            <p:ph type="subTitle" idx="3"/>
          </p:nvPr>
        </p:nvSpPr>
        <p:spPr>
          <a:xfrm>
            <a:off x="4546425" y="1570850"/>
            <a:ext cx="2281200" cy="293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5761"/>
              </a:buClr>
              <a:buSzPts val="1400"/>
              <a:buFont typeface="Lora"/>
              <a:buNone/>
              <a:defRPr sz="1600" b="1">
                <a:solidFill>
                  <a:srgbClr val="005761"/>
                </a:solidFill>
                <a:latin typeface="Lora"/>
                <a:ea typeface="Lora"/>
                <a:cs typeface="Lora"/>
                <a:sym typeface="Lora"/>
              </a:defRPr>
            </a:lvl1pPr>
            <a:lvl2pPr lvl="1"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rtl="0">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269" name="Google Shape;269;p13"/>
          <p:cNvSpPr txBox="1">
            <a:spLocks noGrp="1"/>
          </p:cNvSpPr>
          <p:nvPr>
            <p:ph type="subTitle" idx="4"/>
          </p:nvPr>
        </p:nvSpPr>
        <p:spPr>
          <a:xfrm>
            <a:off x="4546425" y="1825950"/>
            <a:ext cx="2281200" cy="83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Poppins"/>
              <a:buNone/>
              <a:defRPr>
                <a:latin typeface="Poppins"/>
                <a:ea typeface="Poppins"/>
                <a:cs typeface="Poppins"/>
                <a:sym typeface="Poppins"/>
              </a:defRPr>
            </a:lvl1pPr>
            <a:lvl2pPr lvl="1" rtl="0">
              <a:spcBef>
                <a:spcPts val="1600"/>
              </a:spcBef>
              <a:spcAft>
                <a:spcPts val="0"/>
              </a:spcAft>
              <a:buSzPts val="1400"/>
              <a:buFont typeface="Poppins"/>
              <a:buNone/>
              <a:defRPr>
                <a:latin typeface="Poppins"/>
                <a:ea typeface="Poppins"/>
                <a:cs typeface="Poppins"/>
                <a:sym typeface="Poppins"/>
              </a:defRPr>
            </a:lvl2pPr>
            <a:lvl3pPr lvl="2" rtl="0">
              <a:spcBef>
                <a:spcPts val="1600"/>
              </a:spcBef>
              <a:spcAft>
                <a:spcPts val="0"/>
              </a:spcAft>
              <a:buSzPts val="1400"/>
              <a:buFont typeface="Poppins"/>
              <a:buNone/>
              <a:defRPr>
                <a:latin typeface="Poppins"/>
                <a:ea typeface="Poppins"/>
                <a:cs typeface="Poppins"/>
                <a:sym typeface="Poppins"/>
              </a:defRPr>
            </a:lvl3pPr>
            <a:lvl4pPr lvl="3" rtl="0">
              <a:spcBef>
                <a:spcPts val="1600"/>
              </a:spcBef>
              <a:spcAft>
                <a:spcPts val="0"/>
              </a:spcAft>
              <a:buSzPts val="1400"/>
              <a:buFont typeface="Poppins"/>
              <a:buNone/>
              <a:defRPr>
                <a:latin typeface="Poppins"/>
                <a:ea typeface="Poppins"/>
                <a:cs typeface="Poppins"/>
                <a:sym typeface="Poppins"/>
              </a:defRPr>
            </a:lvl4pPr>
            <a:lvl5pPr lvl="4" rtl="0">
              <a:spcBef>
                <a:spcPts val="1600"/>
              </a:spcBef>
              <a:spcAft>
                <a:spcPts val="0"/>
              </a:spcAft>
              <a:buSzPts val="1400"/>
              <a:buFont typeface="Poppins"/>
              <a:buNone/>
              <a:defRPr>
                <a:latin typeface="Poppins"/>
                <a:ea typeface="Poppins"/>
                <a:cs typeface="Poppins"/>
                <a:sym typeface="Poppins"/>
              </a:defRPr>
            </a:lvl5pPr>
            <a:lvl6pPr lvl="5" rtl="0">
              <a:spcBef>
                <a:spcPts val="1600"/>
              </a:spcBef>
              <a:spcAft>
                <a:spcPts val="0"/>
              </a:spcAft>
              <a:buSzPts val="1400"/>
              <a:buFont typeface="Poppins"/>
              <a:buNone/>
              <a:defRPr>
                <a:latin typeface="Poppins"/>
                <a:ea typeface="Poppins"/>
                <a:cs typeface="Poppins"/>
                <a:sym typeface="Poppins"/>
              </a:defRPr>
            </a:lvl6pPr>
            <a:lvl7pPr lvl="6" rtl="0">
              <a:spcBef>
                <a:spcPts val="1600"/>
              </a:spcBef>
              <a:spcAft>
                <a:spcPts val="0"/>
              </a:spcAft>
              <a:buSzPts val="1400"/>
              <a:buFont typeface="Poppins"/>
              <a:buNone/>
              <a:defRPr>
                <a:latin typeface="Poppins"/>
                <a:ea typeface="Poppins"/>
                <a:cs typeface="Poppins"/>
                <a:sym typeface="Poppins"/>
              </a:defRPr>
            </a:lvl7pPr>
            <a:lvl8pPr lvl="7" rtl="0">
              <a:spcBef>
                <a:spcPts val="1600"/>
              </a:spcBef>
              <a:spcAft>
                <a:spcPts val="0"/>
              </a:spcAft>
              <a:buSzPts val="1400"/>
              <a:buFont typeface="Poppins"/>
              <a:buNone/>
              <a:defRPr>
                <a:latin typeface="Poppins"/>
                <a:ea typeface="Poppins"/>
                <a:cs typeface="Poppins"/>
                <a:sym typeface="Poppins"/>
              </a:defRPr>
            </a:lvl8pPr>
            <a:lvl9pPr lvl="8" rtl="0">
              <a:spcBef>
                <a:spcPts val="1600"/>
              </a:spcBef>
              <a:spcAft>
                <a:spcPts val="1600"/>
              </a:spcAft>
              <a:buSzPts val="1400"/>
              <a:buFont typeface="Poppins"/>
              <a:buNone/>
              <a:defRPr>
                <a:latin typeface="Poppins"/>
                <a:ea typeface="Poppins"/>
                <a:cs typeface="Poppins"/>
                <a:sym typeface="Poppins"/>
              </a:defRPr>
            </a:lvl9pPr>
          </a:lstStyle>
          <a:p>
            <a:endParaRPr/>
          </a:p>
        </p:txBody>
      </p:sp>
      <p:sp>
        <p:nvSpPr>
          <p:cNvPr id="270" name="Google Shape;270;p13"/>
          <p:cNvSpPr txBox="1">
            <a:spLocks noGrp="1"/>
          </p:cNvSpPr>
          <p:nvPr>
            <p:ph type="subTitle" idx="5"/>
          </p:nvPr>
        </p:nvSpPr>
        <p:spPr>
          <a:xfrm>
            <a:off x="1495125" y="3246775"/>
            <a:ext cx="2281200" cy="293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5761"/>
              </a:buClr>
              <a:buSzPts val="1400"/>
              <a:buFont typeface="Lora"/>
              <a:buNone/>
              <a:defRPr sz="1600" b="1">
                <a:solidFill>
                  <a:srgbClr val="005761"/>
                </a:solidFill>
                <a:latin typeface="Lora"/>
                <a:ea typeface="Lora"/>
                <a:cs typeface="Lora"/>
                <a:sym typeface="Lora"/>
              </a:defRPr>
            </a:lvl1pPr>
            <a:lvl2pPr lvl="1"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rtl="0">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271" name="Google Shape;271;p13"/>
          <p:cNvSpPr txBox="1">
            <a:spLocks noGrp="1"/>
          </p:cNvSpPr>
          <p:nvPr>
            <p:ph type="subTitle" idx="6"/>
          </p:nvPr>
        </p:nvSpPr>
        <p:spPr>
          <a:xfrm>
            <a:off x="1495125" y="3501875"/>
            <a:ext cx="2281200" cy="83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Poppins"/>
              <a:buNone/>
              <a:defRPr>
                <a:latin typeface="Poppins"/>
                <a:ea typeface="Poppins"/>
                <a:cs typeface="Poppins"/>
                <a:sym typeface="Poppins"/>
              </a:defRPr>
            </a:lvl1pPr>
            <a:lvl2pPr lvl="1" rtl="0">
              <a:spcBef>
                <a:spcPts val="1600"/>
              </a:spcBef>
              <a:spcAft>
                <a:spcPts val="0"/>
              </a:spcAft>
              <a:buSzPts val="1400"/>
              <a:buFont typeface="Poppins"/>
              <a:buNone/>
              <a:defRPr>
                <a:latin typeface="Poppins"/>
                <a:ea typeface="Poppins"/>
                <a:cs typeface="Poppins"/>
                <a:sym typeface="Poppins"/>
              </a:defRPr>
            </a:lvl2pPr>
            <a:lvl3pPr lvl="2" rtl="0">
              <a:spcBef>
                <a:spcPts val="1600"/>
              </a:spcBef>
              <a:spcAft>
                <a:spcPts val="0"/>
              </a:spcAft>
              <a:buSzPts val="1400"/>
              <a:buFont typeface="Poppins"/>
              <a:buNone/>
              <a:defRPr>
                <a:latin typeface="Poppins"/>
                <a:ea typeface="Poppins"/>
                <a:cs typeface="Poppins"/>
                <a:sym typeface="Poppins"/>
              </a:defRPr>
            </a:lvl3pPr>
            <a:lvl4pPr lvl="3" rtl="0">
              <a:spcBef>
                <a:spcPts val="1600"/>
              </a:spcBef>
              <a:spcAft>
                <a:spcPts val="0"/>
              </a:spcAft>
              <a:buSzPts val="1400"/>
              <a:buFont typeface="Poppins"/>
              <a:buNone/>
              <a:defRPr>
                <a:latin typeface="Poppins"/>
                <a:ea typeface="Poppins"/>
                <a:cs typeface="Poppins"/>
                <a:sym typeface="Poppins"/>
              </a:defRPr>
            </a:lvl4pPr>
            <a:lvl5pPr lvl="4" rtl="0">
              <a:spcBef>
                <a:spcPts val="1600"/>
              </a:spcBef>
              <a:spcAft>
                <a:spcPts val="0"/>
              </a:spcAft>
              <a:buSzPts val="1400"/>
              <a:buFont typeface="Poppins"/>
              <a:buNone/>
              <a:defRPr>
                <a:latin typeface="Poppins"/>
                <a:ea typeface="Poppins"/>
                <a:cs typeface="Poppins"/>
                <a:sym typeface="Poppins"/>
              </a:defRPr>
            </a:lvl5pPr>
            <a:lvl6pPr lvl="5" rtl="0">
              <a:spcBef>
                <a:spcPts val="1600"/>
              </a:spcBef>
              <a:spcAft>
                <a:spcPts val="0"/>
              </a:spcAft>
              <a:buSzPts val="1400"/>
              <a:buFont typeface="Poppins"/>
              <a:buNone/>
              <a:defRPr>
                <a:latin typeface="Poppins"/>
                <a:ea typeface="Poppins"/>
                <a:cs typeface="Poppins"/>
                <a:sym typeface="Poppins"/>
              </a:defRPr>
            </a:lvl6pPr>
            <a:lvl7pPr lvl="6" rtl="0">
              <a:spcBef>
                <a:spcPts val="1600"/>
              </a:spcBef>
              <a:spcAft>
                <a:spcPts val="0"/>
              </a:spcAft>
              <a:buSzPts val="1400"/>
              <a:buFont typeface="Poppins"/>
              <a:buNone/>
              <a:defRPr>
                <a:latin typeface="Poppins"/>
                <a:ea typeface="Poppins"/>
                <a:cs typeface="Poppins"/>
                <a:sym typeface="Poppins"/>
              </a:defRPr>
            </a:lvl7pPr>
            <a:lvl8pPr lvl="7" rtl="0">
              <a:spcBef>
                <a:spcPts val="1600"/>
              </a:spcBef>
              <a:spcAft>
                <a:spcPts val="0"/>
              </a:spcAft>
              <a:buSzPts val="1400"/>
              <a:buFont typeface="Poppins"/>
              <a:buNone/>
              <a:defRPr>
                <a:latin typeface="Poppins"/>
                <a:ea typeface="Poppins"/>
                <a:cs typeface="Poppins"/>
                <a:sym typeface="Poppins"/>
              </a:defRPr>
            </a:lvl8pPr>
            <a:lvl9pPr lvl="8" rtl="0">
              <a:spcBef>
                <a:spcPts val="1600"/>
              </a:spcBef>
              <a:spcAft>
                <a:spcPts val="1600"/>
              </a:spcAft>
              <a:buSzPts val="1400"/>
              <a:buFont typeface="Poppins"/>
              <a:buNone/>
              <a:defRPr>
                <a:latin typeface="Poppins"/>
                <a:ea typeface="Poppins"/>
                <a:cs typeface="Poppins"/>
                <a:sym typeface="Poppins"/>
              </a:defRPr>
            </a:lvl9pPr>
          </a:lstStyle>
          <a:p>
            <a:endParaRPr/>
          </a:p>
        </p:txBody>
      </p:sp>
      <p:sp>
        <p:nvSpPr>
          <p:cNvPr id="272" name="Google Shape;272;p13"/>
          <p:cNvSpPr txBox="1">
            <a:spLocks noGrp="1"/>
          </p:cNvSpPr>
          <p:nvPr>
            <p:ph type="subTitle" idx="7"/>
          </p:nvPr>
        </p:nvSpPr>
        <p:spPr>
          <a:xfrm>
            <a:off x="4546425" y="3246775"/>
            <a:ext cx="2281200" cy="293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5761"/>
              </a:buClr>
              <a:buSzPts val="1400"/>
              <a:buFont typeface="Lora"/>
              <a:buNone/>
              <a:defRPr sz="1600" b="1">
                <a:solidFill>
                  <a:srgbClr val="005761"/>
                </a:solidFill>
                <a:latin typeface="Lora"/>
                <a:ea typeface="Lora"/>
                <a:cs typeface="Lora"/>
                <a:sym typeface="Lora"/>
              </a:defRPr>
            </a:lvl1pPr>
            <a:lvl2pPr lvl="1"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2pPr>
            <a:lvl3pPr lvl="2"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3pPr>
            <a:lvl4pPr lvl="3"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4pPr>
            <a:lvl5pPr lvl="4"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5pPr>
            <a:lvl6pPr lvl="5"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6pPr>
            <a:lvl7pPr lvl="6"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7pPr>
            <a:lvl8pPr lvl="7" rtl="0">
              <a:spcBef>
                <a:spcPts val="1600"/>
              </a:spcBef>
              <a:spcAft>
                <a:spcPts val="0"/>
              </a:spcAft>
              <a:buClr>
                <a:srgbClr val="005761"/>
              </a:buClr>
              <a:buSzPts val="1400"/>
              <a:buFont typeface="Lora"/>
              <a:buNone/>
              <a:defRPr b="1">
                <a:solidFill>
                  <a:srgbClr val="005761"/>
                </a:solidFill>
                <a:latin typeface="Lora"/>
                <a:ea typeface="Lora"/>
                <a:cs typeface="Lora"/>
                <a:sym typeface="Lora"/>
              </a:defRPr>
            </a:lvl8pPr>
            <a:lvl9pPr lvl="8" rtl="0">
              <a:spcBef>
                <a:spcPts val="1600"/>
              </a:spcBef>
              <a:spcAft>
                <a:spcPts val="1600"/>
              </a:spcAft>
              <a:buClr>
                <a:srgbClr val="005761"/>
              </a:buClr>
              <a:buSzPts val="1400"/>
              <a:buFont typeface="Lora"/>
              <a:buNone/>
              <a:defRPr b="1">
                <a:solidFill>
                  <a:srgbClr val="005761"/>
                </a:solidFill>
                <a:latin typeface="Lora"/>
                <a:ea typeface="Lora"/>
                <a:cs typeface="Lora"/>
                <a:sym typeface="Lora"/>
              </a:defRPr>
            </a:lvl9pPr>
          </a:lstStyle>
          <a:p>
            <a:endParaRPr/>
          </a:p>
        </p:txBody>
      </p:sp>
      <p:sp>
        <p:nvSpPr>
          <p:cNvPr id="273" name="Google Shape;273;p13"/>
          <p:cNvSpPr txBox="1">
            <a:spLocks noGrp="1"/>
          </p:cNvSpPr>
          <p:nvPr>
            <p:ph type="subTitle" idx="8"/>
          </p:nvPr>
        </p:nvSpPr>
        <p:spPr>
          <a:xfrm>
            <a:off x="4546425" y="3501875"/>
            <a:ext cx="2281200" cy="83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Poppins"/>
              <a:buNone/>
              <a:defRPr>
                <a:latin typeface="Poppins"/>
                <a:ea typeface="Poppins"/>
                <a:cs typeface="Poppins"/>
                <a:sym typeface="Poppins"/>
              </a:defRPr>
            </a:lvl1pPr>
            <a:lvl2pPr lvl="1" rtl="0">
              <a:spcBef>
                <a:spcPts val="1600"/>
              </a:spcBef>
              <a:spcAft>
                <a:spcPts val="0"/>
              </a:spcAft>
              <a:buSzPts val="1400"/>
              <a:buFont typeface="Poppins"/>
              <a:buNone/>
              <a:defRPr>
                <a:latin typeface="Poppins"/>
                <a:ea typeface="Poppins"/>
                <a:cs typeface="Poppins"/>
                <a:sym typeface="Poppins"/>
              </a:defRPr>
            </a:lvl2pPr>
            <a:lvl3pPr lvl="2" rtl="0">
              <a:spcBef>
                <a:spcPts val="1600"/>
              </a:spcBef>
              <a:spcAft>
                <a:spcPts val="0"/>
              </a:spcAft>
              <a:buSzPts val="1400"/>
              <a:buFont typeface="Poppins"/>
              <a:buNone/>
              <a:defRPr>
                <a:latin typeface="Poppins"/>
                <a:ea typeface="Poppins"/>
                <a:cs typeface="Poppins"/>
                <a:sym typeface="Poppins"/>
              </a:defRPr>
            </a:lvl3pPr>
            <a:lvl4pPr lvl="3" rtl="0">
              <a:spcBef>
                <a:spcPts val="1600"/>
              </a:spcBef>
              <a:spcAft>
                <a:spcPts val="0"/>
              </a:spcAft>
              <a:buSzPts val="1400"/>
              <a:buFont typeface="Poppins"/>
              <a:buNone/>
              <a:defRPr>
                <a:latin typeface="Poppins"/>
                <a:ea typeface="Poppins"/>
                <a:cs typeface="Poppins"/>
                <a:sym typeface="Poppins"/>
              </a:defRPr>
            </a:lvl4pPr>
            <a:lvl5pPr lvl="4" rtl="0">
              <a:spcBef>
                <a:spcPts val="1600"/>
              </a:spcBef>
              <a:spcAft>
                <a:spcPts val="0"/>
              </a:spcAft>
              <a:buSzPts val="1400"/>
              <a:buFont typeface="Poppins"/>
              <a:buNone/>
              <a:defRPr>
                <a:latin typeface="Poppins"/>
                <a:ea typeface="Poppins"/>
                <a:cs typeface="Poppins"/>
                <a:sym typeface="Poppins"/>
              </a:defRPr>
            </a:lvl5pPr>
            <a:lvl6pPr lvl="5" rtl="0">
              <a:spcBef>
                <a:spcPts val="1600"/>
              </a:spcBef>
              <a:spcAft>
                <a:spcPts val="0"/>
              </a:spcAft>
              <a:buSzPts val="1400"/>
              <a:buFont typeface="Poppins"/>
              <a:buNone/>
              <a:defRPr>
                <a:latin typeface="Poppins"/>
                <a:ea typeface="Poppins"/>
                <a:cs typeface="Poppins"/>
                <a:sym typeface="Poppins"/>
              </a:defRPr>
            </a:lvl6pPr>
            <a:lvl7pPr lvl="6" rtl="0">
              <a:spcBef>
                <a:spcPts val="1600"/>
              </a:spcBef>
              <a:spcAft>
                <a:spcPts val="0"/>
              </a:spcAft>
              <a:buSzPts val="1400"/>
              <a:buFont typeface="Poppins"/>
              <a:buNone/>
              <a:defRPr>
                <a:latin typeface="Poppins"/>
                <a:ea typeface="Poppins"/>
                <a:cs typeface="Poppins"/>
                <a:sym typeface="Poppins"/>
              </a:defRPr>
            </a:lvl7pPr>
            <a:lvl8pPr lvl="7" rtl="0">
              <a:spcBef>
                <a:spcPts val="1600"/>
              </a:spcBef>
              <a:spcAft>
                <a:spcPts val="0"/>
              </a:spcAft>
              <a:buSzPts val="1400"/>
              <a:buFont typeface="Poppins"/>
              <a:buNone/>
              <a:defRPr>
                <a:latin typeface="Poppins"/>
                <a:ea typeface="Poppins"/>
                <a:cs typeface="Poppins"/>
                <a:sym typeface="Poppins"/>
              </a:defRPr>
            </a:lvl8pPr>
            <a:lvl9pPr lvl="8" rtl="0">
              <a:spcBef>
                <a:spcPts val="1600"/>
              </a:spcBef>
              <a:spcAft>
                <a:spcPts val="1600"/>
              </a:spcAft>
              <a:buSzPts val="1400"/>
              <a:buFont typeface="Poppins"/>
              <a:buNone/>
              <a:defRPr>
                <a:latin typeface="Poppins"/>
                <a:ea typeface="Poppins"/>
                <a:cs typeface="Poppins"/>
                <a:sym typeface="Poppins"/>
              </a:defRPr>
            </a:lvl9pPr>
          </a:lstStyle>
          <a:p>
            <a:endParaRPr/>
          </a:p>
        </p:txBody>
      </p:sp>
      <p:sp>
        <p:nvSpPr>
          <p:cNvPr id="274" name="Google Shape;274;p13"/>
          <p:cNvSpPr txBox="1">
            <a:spLocks noGrp="1"/>
          </p:cNvSpPr>
          <p:nvPr>
            <p:ph type="title" idx="9" hasCustomPrompt="1"/>
          </p:nvPr>
        </p:nvSpPr>
        <p:spPr>
          <a:xfrm>
            <a:off x="1712175" y="1255750"/>
            <a:ext cx="853200" cy="413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
        <p:nvSpPr>
          <p:cNvPr id="275" name="Google Shape;275;p13"/>
          <p:cNvSpPr txBox="1">
            <a:spLocks noGrp="1"/>
          </p:cNvSpPr>
          <p:nvPr>
            <p:ph type="title" idx="13" hasCustomPrompt="1"/>
          </p:nvPr>
        </p:nvSpPr>
        <p:spPr>
          <a:xfrm>
            <a:off x="4741700" y="1255750"/>
            <a:ext cx="853200" cy="413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
        <p:nvSpPr>
          <p:cNvPr id="276" name="Google Shape;276;p13"/>
          <p:cNvSpPr txBox="1">
            <a:spLocks noGrp="1"/>
          </p:cNvSpPr>
          <p:nvPr>
            <p:ph type="title" idx="14" hasCustomPrompt="1"/>
          </p:nvPr>
        </p:nvSpPr>
        <p:spPr>
          <a:xfrm>
            <a:off x="1712175" y="2936625"/>
            <a:ext cx="777000" cy="413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
        <p:nvSpPr>
          <p:cNvPr id="277" name="Google Shape;277;p13"/>
          <p:cNvSpPr txBox="1">
            <a:spLocks noGrp="1"/>
          </p:cNvSpPr>
          <p:nvPr>
            <p:ph type="title" idx="15" hasCustomPrompt="1"/>
          </p:nvPr>
        </p:nvSpPr>
        <p:spPr>
          <a:xfrm>
            <a:off x="4741700" y="2936625"/>
            <a:ext cx="777000" cy="413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1pPr>
            <a:lvl2pPr lvl="1"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2pPr>
            <a:lvl3pPr lvl="2"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3pPr>
            <a:lvl4pPr lvl="3"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4pPr>
            <a:lvl5pPr lvl="4"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5pPr>
            <a:lvl6pPr lvl="5"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6pPr>
            <a:lvl7pPr lvl="6"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7pPr>
            <a:lvl8pPr lvl="7"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8pPr>
            <a:lvl9pPr lvl="8" rtl="0">
              <a:spcBef>
                <a:spcPts val="0"/>
              </a:spcBef>
              <a:spcAft>
                <a:spcPts val="0"/>
              </a:spcAft>
              <a:buClr>
                <a:srgbClr val="000000"/>
              </a:buClr>
              <a:buSzPts val="1800"/>
              <a:buFont typeface="Lora"/>
              <a:buNone/>
              <a:defRPr sz="1800" b="1">
                <a:solidFill>
                  <a:srgbClr val="000000"/>
                </a:solidFill>
                <a:latin typeface="Lora"/>
                <a:ea typeface="Lora"/>
                <a:cs typeface="Lora"/>
                <a:sym typeface="Lora"/>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hree columns">
  <p:cSld name="CUSTOM_1">
    <p:spTree>
      <p:nvGrpSpPr>
        <p:cNvPr id="1" name="Shape 278"/>
        <p:cNvGrpSpPr/>
        <p:nvPr/>
      </p:nvGrpSpPr>
      <p:grpSpPr>
        <a:xfrm>
          <a:off x="0" y="0"/>
          <a:ext cx="0" cy="0"/>
          <a:chOff x="0" y="0"/>
          <a:chExt cx="0" cy="0"/>
        </a:xfrm>
      </p:grpSpPr>
      <p:sp>
        <p:nvSpPr>
          <p:cNvPr id="279" name="Google Shape;279;p14"/>
          <p:cNvSpPr txBox="1">
            <a:spLocks noGrp="1"/>
          </p:cNvSpPr>
          <p:nvPr>
            <p:ph type="title"/>
          </p:nvPr>
        </p:nvSpPr>
        <p:spPr>
          <a:xfrm>
            <a:off x="620025" y="326600"/>
            <a:ext cx="73692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Font typeface="Lora"/>
              <a:buNone/>
              <a:defRPr sz="3000" b="1">
                <a:latin typeface="Lora"/>
                <a:ea typeface="Lora"/>
                <a:cs typeface="Lora"/>
                <a:sym typeface="Lora"/>
              </a:defRPr>
            </a:lvl1pPr>
            <a:lvl2pPr lvl="1">
              <a:spcBef>
                <a:spcPts val="0"/>
              </a:spcBef>
              <a:spcAft>
                <a:spcPts val="0"/>
              </a:spcAft>
              <a:buSzPts val="3000"/>
              <a:buFont typeface="Lora"/>
              <a:buNone/>
              <a:defRPr sz="3000" b="1">
                <a:latin typeface="Lora"/>
                <a:ea typeface="Lora"/>
                <a:cs typeface="Lora"/>
                <a:sym typeface="Lora"/>
              </a:defRPr>
            </a:lvl2pPr>
            <a:lvl3pPr lvl="2">
              <a:spcBef>
                <a:spcPts val="0"/>
              </a:spcBef>
              <a:spcAft>
                <a:spcPts val="0"/>
              </a:spcAft>
              <a:buSzPts val="3000"/>
              <a:buFont typeface="Lora"/>
              <a:buNone/>
              <a:defRPr sz="3000" b="1">
                <a:latin typeface="Lora"/>
                <a:ea typeface="Lora"/>
                <a:cs typeface="Lora"/>
                <a:sym typeface="Lora"/>
              </a:defRPr>
            </a:lvl3pPr>
            <a:lvl4pPr lvl="3">
              <a:spcBef>
                <a:spcPts val="0"/>
              </a:spcBef>
              <a:spcAft>
                <a:spcPts val="0"/>
              </a:spcAft>
              <a:buSzPts val="3000"/>
              <a:buFont typeface="Lora"/>
              <a:buNone/>
              <a:defRPr sz="3000" b="1">
                <a:latin typeface="Lora"/>
                <a:ea typeface="Lora"/>
                <a:cs typeface="Lora"/>
                <a:sym typeface="Lora"/>
              </a:defRPr>
            </a:lvl4pPr>
            <a:lvl5pPr lvl="4">
              <a:spcBef>
                <a:spcPts val="0"/>
              </a:spcBef>
              <a:spcAft>
                <a:spcPts val="0"/>
              </a:spcAft>
              <a:buSzPts val="3000"/>
              <a:buFont typeface="Lora"/>
              <a:buNone/>
              <a:defRPr sz="3000" b="1">
                <a:latin typeface="Lora"/>
                <a:ea typeface="Lora"/>
                <a:cs typeface="Lora"/>
                <a:sym typeface="Lora"/>
              </a:defRPr>
            </a:lvl5pPr>
            <a:lvl6pPr lvl="5">
              <a:spcBef>
                <a:spcPts val="0"/>
              </a:spcBef>
              <a:spcAft>
                <a:spcPts val="0"/>
              </a:spcAft>
              <a:buSzPts val="3000"/>
              <a:buFont typeface="Lora"/>
              <a:buNone/>
              <a:defRPr sz="3000" b="1">
                <a:latin typeface="Lora"/>
                <a:ea typeface="Lora"/>
                <a:cs typeface="Lora"/>
                <a:sym typeface="Lora"/>
              </a:defRPr>
            </a:lvl6pPr>
            <a:lvl7pPr lvl="6">
              <a:spcBef>
                <a:spcPts val="0"/>
              </a:spcBef>
              <a:spcAft>
                <a:spcPts val="0"/>
              </a:spcAft>
              <a:buSzPts val="3000"/>
              <a:buFont typeface="Lora"/>
              <a:buNone/>
              <a:defRPr sz="3000" b="1">
                <a:latin typeface="Lora"/>
                <a:ea typeface="Lora"/>
                <a:cs typeface="Lora"/>
                <a:sym typeface="Lora"/>
              </a:defRPr>
            </a:lvl7pPr>
            <a:lvl8pPr lvl="7">
              <a:spcBef>
                <a:spcPts val="0"/>
              </a:spcBef>
              <a:spcAft>
                <a:spcPts val="0"/>
              </a:spcAft>
              <a:buSzPts val="3000"/>
              <a:buFont typeface="Lora"/>
              <a:buNone/>
              <a:defRPr sz="3000" b="1">
                <a:latin typeface="Lora"/>
                <a:ea typeface="Lora"/>
                <a:cs typeface="Lora"/>
                <a:sym typeface="Lora"/>
              </a:defRPr>
            </a:lvl8pPr>
            <a:lvl9pPr lvl="8">
              <a:spcBef>
                <a:spcPts val="0"/>
              </a:spcBef>
              <a:spcAft>
                <a:spcPts val="0"/>
              </a:spcAft>
              <a:buSzPts val="3000"/>
              <a:buFont typeface="Lora"/>
              <a:buNone/>
              <a:defRPr sz="3000" b="1">
                <a:latin typeface="Lora"/>
                <a:ea typeface="Lora"/>
                <a:cs typeface="Lora"/>
                <a:sym typeface="Lora"/>
              </a:defRPr>
            </a:lvl9pPr>
          </a:lstStyle>
          <a:p>
            <a:endParaRPr/>
          </a:p>
        </p:txBody>
      </p:sp>
      <p:sp>
        <p:nvSpPr>
          <p:cNvPr id="280" name="Google Shape;280;p14"/>
          <p:cNvSpPr txBox="1">
            <a:spLocks noGrp="1"/>
          </p:cNvSpPr>
          <p:nvPr>
            <p:ph type="title" idx="2"/>
          </p:nvPr>
        </p:nvSpPr>
        <p:spPr>
          <a:xfrm>
            <a:off x="3461700" y="1160863"/>
            <a:ext cx="2220600" cy="4482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Font typeface="Lora"/>
              <a:buNone/>
              <a:defRPr sz="1800" b="1">
                <a:solidFill>
                  <a:srgbClr val="9FC9D0"/>
                </a:solidFill>
                <a:latin typeface="Lora"/>
                <a:ea typeface="Lora"/>
                <a:cs typeface="Lora"/>
                <a:sym typeface="Lora"/>
              </a:defRPr>
            </a:lvl1pPr>
            <a:lvl2pPr lvl="1">
              <a:spcBef>
                <a:spcPts val="0"/>
              </a:spcBef>
              <a:spcAft>
                <a:spcPts val="0"/>
              </a:spcAft>
              <a:buSzPts val="1800"/>
              <a:buNone/>
              <a:defRPr sz="1800">
                <a:latin typeface="Lora"/>
                <a:ea typeface="Lora"/>
                <a:cs typeface="Lora"/>
                <a:sym typeface="Lora"/>
              </a:defRPr>
            </a:lvl2pPr>
            <a:lvl3pPr lvl="2">
              <a:spcBef>
                <a:spcPts val="0"/>
              </a:spcBef>
              <a:spcAft>
                <a:spcPts val="0"/>
              </a:spcAft>
              <a:buSzPts val="1800"/>
              <a:buNone/>
              <a:defRPr sz="1800">
                <a:latin typeface="Lora"/>
                <a:ea typeface="Lora"/>
                <a:cs typeface="Lora"/>
                <a:sym typeface="Lora"/>
              </a:defRPr>
            </a:lvl3pPr>
            <a:lvl4pPr lvl="3">
              <a:spcBef>
                <a:spcPts val="0"/>
              </a:spcBef>
              <a:spcAft>
                <a:spcPts val="0"/>
              </a:spcAft>
              <a:buSzPts val="1800"/>
              <a:buNone/>
              <a:defRPr sz="1800">
                <a:latin typeface="Lora"/>
                <a:ea typeface="Lora"/>
                <a:cs typeface="Lora"/>
                <a:sym typeface="Lora"/>
              </a:defRPr>
            </a:lvl4pPr>
            <a:lvl5pPr lvl="4">
              <a:spcBef>
                <a:spcPts val="0"/>
              </a:spcBef>
              <a:spcAft>
                <a:spcPts val="0"/>
              </a:spcAft>
              <a:buSzPts val="1800"/>
              <a:buNone/>
              <a:defRPr sz="1800">
                <a:latin typeface="Lora"/>
                <a:ea typeface="Lora"/>
                <a:cs typeface="Lora"/>
                <a:sym typeface="Lora"/>
              </a:defRPr>
            </a:lvl5pPr>
            <a:lvl6pPr lvl="5">
              <a:spcBef>
                <a:spcPts val="0"/>
              </a:spcBef>
              <a:spcAft>
                <a:spcPts val="0"/>
              </a:spcAft>
              <a:buSzPts val="1800"/>
              <a:buNone/>
              <a:defRPr sz="1800">
                <a:latin typeface="Lora"/>
                <a:ea typeface="Lora"/>
                <a:cs typeface="Lora"/>
                <a:sym typeface="Lora"/>
              </a:defRPr>
            </a:lvl6pPr>
            <a:lvl7pPr lvl="6">
              <a:spcBef>
                <a:spcPts val="0"/>
              </a:spcBef>
              <a:spcAft>
                <a:spcPts val="0"/>
              </a:spcAft>
              <a:buSzPts val="1800"/>
              <a:buNone/>
              <a:defRPr sz="1800">
                <a:latin typeface="Lora"/>
                <a:ea typeface="Lora"/>
                <a:cs typeface="Lora"/>
                <a:sym typeface="Lora"/>
              </a:defRPr>
            </a:lvl7pPr>
            <a:lvl8pPr lvl="7">
              <a:spcBef>
                <a:spcPts val="0"/>
              </a:spcBef>
              <a:spcAft>
                <a:spcPts val="0"/>
              </a:spcAft>
              <a:buSzPts val="1800"/>
              <a:buNone/>
              <a:defRPr sz="1800">
                <a:latin typeface="Lora"/>
                <a:ea typeface="Lora"/>
                <a:cs typeface="Lora"/>
                <a:sym typeface="Lora"/>
              </a:defRPr>
            </a:lvl8pPr>
            <a:lvl9pPr lvl="8">
              <a:spcBef>
                <a:spcPts val="0"/>
              </a:spcBef>
              <a:spcAft>
                <a:spcPts val="0"/>
              </a:spcAft>
              <a:buSzPts val="1800"/>
              <a:buNone/>
              <a:defRPr sz="1800">
                <a:latin typeface="Lora"/>
                <a:ea typeface="Lora"/>
                <a:cs typeface="Lora"/>
                <a:sym typeface="Lora"/>
              </a:defRPr>
            </a:lvl9pPr>
          </a:lstStyle>
          <a:p>
            <a:endParaRPr/>
          </a:p>
        </p:txBody>
      </p:sp>
      <p:sp>
        <p:nvSpPr>
          <p:cNvPr id="281" name="Google Shape;281;p14"/>
          <p:cNvSpPr txBox="1">
            <a:spLocks noGrp="1"/>
          </p:cNvSpPr>
          <p:nvPr>
            <p:ph type="subTitle" idx="1"/>
          </p:nvPr>
        </p:nvSpPr>
        <p:spPr>
          <a:xfrm>
            <a:off x="2446350" y="1529575"/>
            <a:ext cx="4251300" cy="572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2" name="Google Shape;282;p14"/>
          <p:cNvSpPr txBox="1">
            <a:spLocks noGrp="1"/>
          </p:cNvSpPr>
          <p:nvPr>
            <p:ph type="title" idx="3"/>
          </p:nvPr>
        </p:nvSpPr>
        <p:spPr>
          <a:xfrm>
            <a:off x="3461700" y="2442863"/>
            <a:ext cx="2220600" cy="44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Lora"/>
              <a:buNone/>
              <a:defRPr sz="1800" b="1">
                <a:latin typeface="Lora"/>
                <a:ea typeface="Lora"/>
                <a:cs typeface="Lora"/>
                <a:sym typeface="Lora"/>
              </a:defRPr>
            </a:lvl1pPr>
            <a:lvl2pPr lvl="1" rtl="0">
              <a:spcBef>
                <a:spcPts val="0"/>
              </a:spcBef>
              <a:spcAft>
                <a:spcPts val="0"/>
              </a:spcAft>
              <a:buSzPts val="1800"/>
              <a:buNone/>
              <a:defRPr sz="1800">
                <a:latin typeface="Lora"/>
                <a:ea typeface="Lora"/>
                <a:cs typeface="Lora"/>
                <a:sym typeface="Lora"/>
              </a:defRPr>
            </a:lvl2pPr>
            <a:lvl3pPr lvl="2" rtl="0">
              <a:spcBef>
                <a:spcPts val="0"/>
              </a:spcBef>
              <a:spcAft>
                <a:spcPts val="0"/>
              </a:spcAft>
              <a:buSzPts val="1800"/>
              <a:buNone/>
              <a:defRPr sz="1800">
                <a:latin typeface="Lora"/>
                <a:ea typeface="Lora"/>
                <a:cs typeface="Lora"/>
                <a:sym typeface="Lora"/>
              </a:defRPr>
            </a:lvl3pPr>
            <a:lvl4pPr lvl="3" rtl="0">
              <a:spcBef>
                <a:spcPts val="0"/>
              </a:spcBef>
              <a:spcAft>
                <a:spcPts val="0"/>
              </a:spcAft>
              <a:buSzPts val="1800"/>
              <a:buNone/>
              <a:defRPr sz="1800">
                <a:latin typeface="Lora"/>
                <a:ea typeface="Lora"/>
                <a:cs typeface="Lora"/>
                <a:sym typeface="Lora"/>
              </a:defRPr>
            </a:lvl4pPr>
            <a:lvl5pPr lvl="4" rtl="0">
              <a:spcBef>
                <a:spcPts val="0"/>
              </a:spcBef>
              <a:spcAft>
                <a:spcPts val="0"/>
              </a:spcAft>
              <a:buSzPts val="1800"/>
              <a:buNone/>
              <a:defRPr sz="1800">
                <a:latin typeface="Lora"/>
                <a:ea typeface="Lora"/>
                <a:cs typeface="Lora"/>
                <a:sym typeface="Lora"/>
              </a:defRPr>
            </a:lvl5pPr>
            <a:lvl6pPr lvl="5" rtl="0">
              <a:spcBef>
                <a:spcPts val="0"/>
              </a:spcBef>
              <a:spcAft>
                <a:spcPts val="0"/>
              </a:spcAft>
              <a:buSzPts val="1800"/>
              <a:buNone/>
              <a:defRPr sz="1800">
                <a:latin typeface="Lora"/>
                <a:ea typeface="Lora"/>
                <a:cs typeface="Lora"/>
                <a:sym typeface="Lora"/>
              </a:defRPr>
            </a:lvl6pPr>
            <a:lvl7pPr lvl="6" rtl="0">
              <a:spcBef>
                <a:spcPts val="0"/>
              </a:spcBef>
              <a:spcAft>
                <a:spcPts val="0"/>
              </a:spcAft>
              <a:buSzPts val="1800"/>
              <a:buNone/>
              <a:defRPr sz="1800">
                <a:latin typeface="Lora"/>
                <a:ea typeface="Lora"/>
                <a:cs typeface="Lora"/>
                <a:sym typeface="Lora"/>
              </a:defRPr>
            </a:lvl7pPr>
            <a:lvl8pPr lvl="7" rtl="0">
              <a:spcBef>
                <a:spcPts val="0"/>
              </a:spcBef>
              <a:spcAft>
                <a:spcPts val="0"/>
              </a:spcAft>
              <a:buSzPts val="1800"/>
              <a:buNone/>
              <a:defRPr sz="1800">
                <a:latin typeface="Lora"/>
                <a:ea typeface="Lora"/>
                <a:cs typeface="Lora"/>
                <a:sym typeface="Lora"/>
              </a:defRPr>
            </a:lvl8pPr>
            <a:lvl9pPr lvl="8" rtl="0">
              <a:spcBef>
                <a:spcPts val="0"/>
              </a:spcBef>
              <a:spcAft>
                <a:spcPts val="0"/>
              </a:spcAft>
              <a:buSzPts val="1800"/>
              <a:buNone/>
              <a:defRPr sz="1800">
                <a:latin typeface="Lora"/>
                <a:ea typeface="Lora"/>
                <a:cs typeface="Lora"/>
                <a:sym typeface="Lora"/>
              </a:defRPr>
            </a:lvl9pPr>
          </a:lstStyle>
          <a:p>
            <a:endParaRPr/>
          </a:p>
        </p:txBody>
      </p:sp>
      <p:sp>
        <p:nvSpPr>
          <p:cNvPr id="283" name="Google Shape;283;p14"/>
          <p:cNvSpPr txBox="1">
            <a:spLocks noGrp="1"/>
          </p:cNvSpPr>
          <p:nvPr>
            <p:ph type="subTitle" idx="4"/>
          </p:nvPr>
        </p:nvSpPr>
        <p:spPr>
          <a:xfrm>
            <a:off x="2446350" y="2811575"/>
            <a:ext cx="4251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4" name="Google Shape;284;p14"/>
          <p:cNvSpPr txBox="1">
            <a:spLocks noGrp="1"/>
          </p:cNvSpPr>
          <p:nvPr>
            <p:ph type="title" idx="5"/>
          </p:nvPr>
        </p:nvSpPr>
        <p:spPr>
          <a:xfrm>
            <a:off x="3461700" y="3690613"/>
            <a:ext cx="2220600" cy="448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88ACB3"/>
              </a:buClr>
              <a:buSzPts val="1800"/>
              <a:buFont typeface="Lora"/>
              <a:buNone/>
              <a:defRPr sz="1800" b="1">
                <a:solidFill>
                  <a:srgbClr val="88ACB3"/>
                </a:solidFill>
                <a:latin typeface="Lora"/>
                <a:ea typeface="Lora"/>
                <a:cs typeface="Lora"/>
                <a:sym typeface="Lora"/>
              </a:defRPr>
            </a:lvl1pPr>
            <a:lvl2pPr lvl="1" rtl="0">
              <a:spcBef>
                <a:spcPts val="0"/>
              </a:spcBef>
              <a:spcAft>
                <a:spcPts val="0"/>
              </a:spcAft>
              <a:buClr>
                <a:srgbClr val="88ACB3"/>
              </a:buClr>
              <a:buSzPts val="1800"/>
              <a:buNone/>
              <a:defRPr sz="1800">
                <a:solidFill>
                  <a:srgbClr val="88ACB3"/>
                </a:solidFill>
                <a:latin typeface="Lora"/>
                <a:ea typeface="Lora"/>
                <a:cs typeface="Lora"/>
                <a:sym typeface="Lora"/>
              </a:defRPr>
            </a:lvl2pPr>
            <a:lvl3pPr lvl="2" rtl="0">
              <a:spcBef>
                <a:spcPts val="0"/>
              </a:spcBef>
              <a:spcAft>
                <a:spcPts val="0"/>
              </a:spcAft>
              <a:buClr>
                <a:srgbClr val="88ACB3"/>
              </a:buClr>
              <a:buSzPts val="1800"/>
              <a:buNone/>
              <a:defRPr sz="1800">
                <a:solidFill>
                  <a:srgbClr val="88ACB3"/>
                </a:solidFill>
                <a:latin typeface="Lora"/>
                <a:ea typeface="Lora"/>
                <a:cs typeface="Lora"/>
                <a:sym typeface="Lora"/>
              </a:defRPr>
            </a:lvl3pPr>
            <a:lvl4pPr lvl="3" rtl="0">
              <a:spcBef>
                <a:spcPts val="0"/>
              </a:spcBef>
              <a:spcAft>
                <a:spcPts val="0"/>
              </a:spcAft>
              <a:buClr>
                <a:srgbClr val="88ACB3"/>
              </a:buClr>
              <a:buSzPts val="1800"/>
              <a:buNone/>
              <a:defRPr sz="1800">
                <a:solidFill>
                  <a:srgbClr val="88ACB3"/>
                </a:solidFill>
                <a:latin typeface="Lora"/>
                <a:ea typeface="Lora"/>
                <a:cs typeface="Lora"/>
                <a:sym typeface="Lora"/>
              </a:defRPr>
            </a:lvl4pPr>
            <a:lvl5pPr lvl="4" rtl="0">
              <a:spcBef>
                <a:spcPts val="0"/>
              </a:spcBef>
              <a:spcAft>
                <a:spcPts val="0"/>
              </a:spcAft>
              <a:buClr>
                <a:srgbClr val="88ACB3"/>
              </a:buClr>
              <a:buSzPts val="1800"/>
              <a:buNone/>
              <a:defRPr sz="1800">
                <a:solidFill>
                  <a:srgbClr val="88ACB3"/>
                </a:solidFill>
                <a:latin typeface="Lora"/>
                <a:ea typeface="Lora"/>
                <a:cs typeface="Lora"/>
                <a:sym typeface="Lora"/>
              </a:defRPr>
            </a:lvl5pPr>
            <a:lvl6pPr lvl="5" rtl="0">
              <a:spcBef>
                <a:spcPts val="0"/>
              </a:spcBef>
              <a:spcAft>
                <a:spcPts val="0"/>
              </a:spcAft>
              <a:buClr>
                <a:srgbClr val="88ACB3"/>
              </a:buClr>
              <a:buSzPts val="1800"/>
              <a:buNone/>
              <a:defRPr sz="1800">
                <a:solidFill>
                  <a:srgbClr val="88ACB3"/>
                </a:solidFill>
                <a:latin typeface="Lora"/>
                <a:ea typeface="Lora"/>
                <a:cs typeface="Lora"/>
                <a:sym typeface="Lora"/>
              </a:defRPr>
            </a:lvl6pPr>
            <a:lvl7pPr lvl="6" rtl="0">
              <a:spcBef>
                <a:spcPts val="0"/>
              </a:spcBef>
              <a:spcAft>
                <a:spcPts val="0"/>
              </a:spcAft>
              <a:buClr>
                <a:srgbClr val="88ACB3"/>
              </a:buClr>
              <a:buSzPts val="1800"/>
              <a:buNone/>
              <a:defRPr sz="1800">
                <a:solidFill>
                  <a:srgbClr val="88ACB3"/>
                </a:solidFill>
                <a:latin typeface="Lora"/>
                <a:ea typeface="Lora"/>
                <a:cs typeface="Lora"/>
                <a:sym typeface="Lora"/>
              </a:defRPr>
            </a:lvl7pPr>
            <a:lvl8pPr lvl="7" rtl="0">
              <a:spcBef>
                <a:spcPts val="0"/>
              </a:spcBef>
              <a:spcAft>
                <a:spcPts val="0"/>
              </a:spcAft>
              <a:buClr>
                <a:srgbClr val="88ACB3"/>
              </a:buClr>
              <a:buSzPts val="1800"/>
              <a:buNone/>
              <a:defRPr sz="1800">
                <a:solidFill>
                  <a:srgbClr val="88ACB3"/>
                </a:solidFill>
                <a:latin typeface="Lora"/>
                <a:ea typeface="Lora"/>
                <a:cs typeface="Lora"/>
                <a:sym typeface="Lora"/>
              </a:defRPr>
            </a:lvl8pPr>
            <a:lvl9pPr lvl="8" rtl="0">
              <a:spcBef>
                <a:spcPts val="0"/>
              </a:spcBef>
              <a:spcAft>
                <a:spcPts val="0"/>
              </a:spcAft>
              <a:buClr>
                <a:srgbClr val="88ACB3"/>
              </a:buClr>
              <a:buSzPts val="1800"/>
              <a:buNone/>
              <a:defRPr sz="1800">
                <a:solidFill>
                  <a:srgbClr val="88ACB3"/>
                </a:solidFill>
                <a:latin typeface="Lora"/>
                <a:ea typeface="Lora"/>
                <a:cs typeface="Lora"/>
                <a:sym typeface="Lora"/>
              </a:defRPr>
            </a:lvl9pPr>
          </a:lstStyle>
          <a:p>
            <a:endParaRPr/>
          </a:p>
        </p:txBody>
      </p:sp>
      <p:sp>
        <p:nvSpPr>
          <p:cNvPr id="285" name="Google Shape;285;p14"/>
          <p:cNvSpPr txBox="1">
            <a:spLocks noGrp="1"/>
          </p:cNvSpPr>
          <p:nvPr>
            <p:ph type="subTitle" idx="6"/>
          </p:nvPr>
        </p:nvSpPr>
        <p:spPr>
          <a:xfrm>
            <a:off x="2446350" y="4059325"/>
            <a:ext cx="4251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four columns">
  <p:cSld name="CUSTOM_2">
    <p:spTree>
      <p:nvGrpSpPr>
        <p:cNvPr id="1" name="Shape 286"/>
        <p:cNvGrpSpPr/>
        <p:nvPr/>
      </p:nvGrpSpPr>
      <p:grpSpPr>
        <a:xfrm>
          <a:off x="0" y="0"/>
          <a:ext cx="0" cy="0"/>
          <a:chOff x="0" y="0"/>
          <a:chExt cx="0" cy="0"/>
        </a:xfrm>
      </p:grpSpPr>
      <p:sp>
        <p:nvSpPr>
          <p:cNvPr id="287" name="Google Shape;287;p15"/>
          <p:cNvSpPr/>
          <p:nvPr/>
        </p:nvSpPr>
        <p:spPr>
          <a:xfrm rot="-9333067">
            <a:off x="-785083" y="-3533523"/>
            <a:ext cx="10431870" cy="6296206"/>
          </a:xfrm>
          <a:custGeom>
            <a:avLst/>
            <a:gdLst/>
            <a:ahLst/>
            <a:cxnLst/>
            <a:rect l="l" t="t" r="r" b="b"/>
            <a:pathLst>
              <a:path w="289526" h="198211" extrusionOk="0">
                <a:moveTo>
                  <a:pt x="224720" y="1"/>
                </a:moveTo>
                <a:cubicBezTo>
                  <a:pt x="209384" y="1"/>
                  <a:pt x="193951" y="4185"/>
                  <a:pt x="180056" y="10954"/>
                </a:cubicBezTo>
                <a:cubicBezTo>
                  <a:pt x="160636" y="20459"/>
                  <a:pt x="143899" y="34740"/>
                  <a:pt x="128527" y="50021"/>
                </a:cubicBezTo>
                <a:cubicBezTo>
                  <a:pt x="119431" y="59071"/>
                  <a:pt x="110517" y="68713"/>
                  <a:pt x="99192" y="74625"/>
                </a:cubicBezTo>
                <a:cubicBezTo>
                  <a:pt x="86458" y="81311"/>
                  <a:pt x="71768" y="82675"/>
                  <a:pt x="57533" y="84722"/>
                </a:cubicBezTo>
                <a:cubicBezTo>
                  <a:pt x="43343" y="86723"/>
                  <a:pt x="28562" y="89770"/>
                  <a:pt x="17374" y="98866"/>
                </a:cubicBezTo>
                <a:cubicBezTo>
                  <a:pt x="6186" y="107962"/>
                  <a:pt x="1" y="129656"/>
                  <a:pt x="7141" y="142254"/>
                </a:cubicBezTo>
                <a:cubicBezTo>
                  <a:pt x="14100" y="154579"/>
                  <a:pt x="26925" y="160810"/>
                  <a:pt x="40614" y="164403"/>
                </a:cubicBezTo>
                <a:cubicBezTo>
                  <a:pt x="54304" y="167996"/>
                  <a:pt x="68630" y="167814"/>
                  <a:pt x="82729" y="168905"/>
                </a:cubicBezTo>
                <a:cubicBezTo>
                  <a:pt x="104923" y="170588"/>
                  <a:pt x="126799" y="175454"/>
                  <a:pt x="147628" y="183368"/>
                </a:cubicBezTo>
                <a:cubicBezTo>
                  <a:pt x="162318" y="188916"/>
                  <a:pt x="176690" y="196057"/>
                  <a:pt x="192290" y="197785"/>
                </a:cubicBezTo>
                <a:cubicBezTo>
                  <a:pt x="194935" y="198077"/>
                  <a:pt x="197582" y="198211"/>
                  <a:pt x="200227" y="198211"/>
                </a:cubicBezTo>
                <a:cubicBezTo>
                  <a:pt x="213226" y="198211"/>
                  <a:pt x="226186" y="194985"/>
                  <a:pt x="238770" y="191509"/>
                </a:cubicBezTo>
                <a:cubicBezTo>
                  <a:pt x="251550" y="188007"/>
                  <a:pt x="264830" y="183914"/>
                  <a:pt x="274199" y="174590"/>
                </a:cubicBezTo>
                <a:cubicBezTo>
                  <a:pt x="286342" y="162493"/>
                  <a:pt x="289526" y="143937"/>
                  <a:pt x="288116" y="126927"/>
                </a:cubicBezTo>
                <a:cubicBezTo>
                  <a:pt x="286706" y="109872"/>
                  <a:pt x="281385" y="93409"/>
                  <a:pt x="279020" y="76490"/>
                </a:cubicBezTo>
                <a:cubicBezTo>
                  <a:pt x="276973" y="61891"/>
                  <a:pt x="277110" y="46837"/>
                  <a:pt x="272471" y="32829"/>
                </a:cubicBezTo>
                <a:cubicBezTo>
                  <a:pt x="267877" y="18822"/>
                  <a:pt x="257235" y="5496"/>
                  <a:pt x="242863" y="2085"/>
                </a:cubicBezTo>
                <a:cubicBezTo>
                  <a:pt x="236899" y="662"/>
                  <a:pt x="230817" y="1"/>
                  <a:pt x="224720"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txBox="1">
            <a:spLocks noGrp="1"/>
          </p:cNvSpPr>
          <p:nvPr>
            <p:ph type="title"/>
          </p:nvPr>
        </p:nvSpPr>
        <p:spPr>
          <a:xfrm>
            <a:off x="620025" y="326600"/>
            <a:ext cx="73692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Font typeface="Lora"/>
              <a:buNone/>
              <a:defRPr sz="3000" b="1">
                <a:solidFill>
                  <a:schemeClr val="lt1"/>
                </a:solidFill>
                <a:latin typeface="Lora"/>
                <a:ea typeface="Lora"/>
                <a:cs typeface="Lora"/>
                <a:sym typeface="Lora"/>
              </a:defRPr>
            </a:lvl1pPr>
            <a:lvl2pPr lvl="1">
              <a:spcBef>
                <a:spcPts val="0"/>
              </a:spcBef>
              <a:spcAft>
                <a:spcPts val="0"/>
              </a:spcAft>
              <a:buClr>
                <a:schemeClr val="lt1"/>
              </a:buClr>
              <a:buSzPts val="3000"/>
              <a:buFont typeface="Lora"/>
              <a:buNone/>
              <a:defRPr sz="3000" b="1">
                <a:solidFill>
                  <a:schemeClr val="lt1"/>
                </a:solidFill>
                <a:latin typeface="Lora"/>
                <a:ea typeface="Lora"/>
                <a:cs typeface="Lora"/>
                <a:sym typeface="Lora"/>
              </a:defRPr>
            </a:lvl2pPr>
            <a:lvl3pPr lvl="2">
              <a:spcBef>
                <a:spcPts val="0"/>
              </a:spcBef>
              <a:spcAft>
                <a:spcPts val="0"/>
              </a:spcAft>
              <a:buClr>
                <a:schemeClr val="lt1"/>
              </a:buClr>
              <a:buSzPts val="3000"/>
              <a:buFont typeface="Lora"/>
              <a:buNone/>
              <a:defRPr sz="3000" b="1">
                <a:solidFill>
                  <a:schemeClr val="lt1"/>
                </a:solidFill>
                <a:latin typeface="Lora"/>
                <a:ea typeface="Lora"/>
                <a:cs typeface="Lora"/>
                <a:sym typeface="Lora"/>
              </a:defRPr>
            </a:lvl3pPr>
            <a:lvl4pPr lvl="3">
              <a:spcBef>
                <a:spcPts val="0"/>
              </a:spcBef>
              <a:spcAft>
                <a:spcPts val="0"/>
              </a:spcAft>
              <a:buClr>
                <a:schemeClr val="lt1"/>
              </a:buClr>
              <a:buSzPts val="3000"/>
              <a:buFont typeface="Lora"/>
              <a:buNone/>
              <a:defRPr sz="3000" b="1">
                <a:solidFill>
                  <a:schemeClr val="lt1"/>
                </a:solidFill>
                <a:latin typeface="Lora"/>
                <a:ea typeface="Lora"/>
                <a:cs typeface="Lora"/>
                <a:sym typeface="Lora"/>
              </a:defRPr>
            </a:lvl4pPr>
            <a:lvl5pPr lvl="4">
              <a:spcBef>
                <a:spcPts val="0"/>
              </a:spcBef>
              <a:spcAft>
                <a:spcPts val="0"/>
              </a:spcAft>
              <a:buClr>
                <a:schemeClr val="lt1"/>
              </a:buClr>
              <a:buSzPts val="3000"/>
              <a:buFont typeface="Lora"/>
              <a:buNone/>
              <a:defRPr sz="3000" b="1">
                <a:solidFill>
                  <a:schemeClr val="lt1"/>
                </a:solidFill>
                <a:latin typeface="Lora"/>
                <a:ea typeface="Lora"/>
                <a:cs typeface="Lora"/>
                <a:sym typeface="Lora"/>
              </a:defRPr>
            </a:lvl5pPr>
            <a:lvl6pPr lvl="5">
              <a:spcBef>
                <a:spcPts val="0"/>
              </a:spcBef>
              <a:spcAft>
                <a:spcPts val="0"/>
              </a:spcAft>
              <a:buClr>
                <a:schemeClr val="lt1"/>
              </a:buClr>
              <a:buSzPts val="3000"/>
              <a:buFont typeface="Lora"/>
              <a:buNone/>
              <a:defRPr sz="3000" b="1">
                <a:solidFill>
                  <a:schemeClr val="lt1"/>
                </a:solidFill>
                <a:latin typeface="Lora"/>
                <a:ea typeface="Lora"/>
                <a:cs typeface="Lora"/>
                <a:sym typeface="Lora"/>
              </a:defRPr>
            </a:lvl6pPr>
            <a:lvl7pPr lvl="6">
              <a:spcBef>
                <a:spcPts val="0"/>
              </a:spcBef>
              <a:spcAft>
                <a:spcPts val="0"/>
              </a:spcAft>
              <a:buClr>
                <a:schemeClr val="lt1"/>
              </a:buClr>
              <a:buSzPts val="3000"/>
              <a:buFont typeface="Lora"/>
              <a:buNone/>
              <a:defRPr sz="3000" b="1">
                <a:solidFill>
                  <a:schemeClr val="lt1"/>
                </a:solidFill>
                <a:latin typeface="Lora"/>
                <a:ea typeface="Lora"/>
                <a:cs typeface="Lora"/>
                <a:sym typeface="Lora"/>
              </a:defRPr>
            </a:lvl7pPr>
            <a:lvl8pPr lvl="7">
              <a:spcBef>
                <a:spcPts val="0"/>
              </a:spcBef>
              <a:spcAft>
                <a:spcPts val="0"/>
              </a:spcAft>
              <a:buClr>
                <a:schemeClr val="lt1"/>
              </a:buClr>
              <a:buSzPts val="3000"/>
              <a:buFont typeface="Lora"/>
              <a:buNone/>
              <a:defRPr sz="3000" b="1">
                <a:solidFill>
                  <a:schemeClr val="lt1"/>
                </a:solidFill>
                <a:latin typeface="Lora"/>
                <a:ea typeface="Lora"/>
                <a:cs typeface="Lora"/>
                <a:sym typeface="Lora"/>
              </a:defRPr>
            </a:lvl8pPr>
            <a:lvl9pPr lvl="8">
              <a:spcBef>
                <a:spcPts val="0"/>
              </a:spcBef>
              <a:spcAft>
                <a:spcPts val="0"/>
              </a:spcAft>
              <a:buClr>
                <a:schemeClr val="lt1"/>
              </a:buClr>
              <a:buSzPts val="3000"/>
              <a:buFont typeface="Lora"/>
              <a:buNone/>
              <a:defRPr sz="3000" b="1">
                <a:solidFill>
                  <a:schemeClr val="lt1"/>
                </a:solidFill>
                <a:latin typeface="Lora"/>
                <a:ea typeface="Lora"/>
                <a:cs typeface="Lora"/>
                <a:sym typeface="Lora"/>
              </a:defRPr>
            </a:lvl9pPr>
          </a:lstStyle>
          <a:p>
            <a:endParaRPr/>
          </a:p>
        </p:txBody>
      </p:sp>
      <p:sp>
        <p:nvSpPr>
          <p:cNvPr id="289" name="Google Shape;289;p15"/>
          <p:cNvSpPr txBox="1">
            <a:spLocks noGrp="1"/>
          </p:cNvSpPr>
          <p:nvPr>
            <p:ph type="title" idx="2"/>
          </p:nvPr>
        </p:nvSpPr>
        <p:spPr>
          <a:xfrm>
            <a:off x="1985100" y="1893038"/>
            <a:ext cx="2012100" cy="4164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sz="1800" b="1">
                <a:latin typeface="Lora"/>
                <a:ea typeface="Lora"/>
                <a:cs typeface="Lora"/>
                <a:sym typeface="Lora"/>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290" name="Google Shape;290;p15"/>
          <p:cNvSpPr txBox="1">
            <a:spLocks noGrp="1"/>
          </p:cNvSpPr>
          <p:nvPr>
            <p:ph type="subTitle" idx="1"/>
          </p:nvPr>
        </p:nvSpPr>
        <p:spPr>
          <a:xfrm>
            <a:off x="1985101" y="2242788"/>
            <a:ext cx="2012100" cy="572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91" name="Google Shape;291;p15"/>
          <p:cNvSpPr txBox="1">
            <a:spLocks noGrp="1"/>
          </p:cNvSpPr>
          <p:nvPr>
            <p:ph type="title" idx="3"/>
          </p:nvPr>
        </p:nvSpPr>
        <p:spPr>
          <a:xfrm>
            <a:off x="1985100" y="3307075"/>
            <a:ext cx="2012100" cy="4164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atin typeface="Lora"/>
                <a:ea typeface="Lora"/>
                <a:cs typeface="Lora"/>
                <a:sym typeface="Lora"/>
              </a:defRPr>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
        <p:nvSpPr>
          <p:cNvPr id="292" name="Google Shape;292;p15"/>
          <p:cNvSpPr txBox="1">
            <a:spLocks noGrp="1"/>
          </p:cNvSpPr>
          <p:nvPr>
            <p:ph type="subTitle" idx="4"/>
          </p:nvPr>
        </p:nvSpPr>
        <p:spPr>
          <a:xfrm>
            <a:off x="1985101" y="3656825"/>
            <a:ext cx="2012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3" name="Google Shape;293;p15"/>
          <p:cNvSpPr txBox="1">
            <a:spLocks noGrp="1"/>
          </p:cNvSpPr>
          <p:nvPr>
            <p:ph type="title" idx="5"/>
          </p:nvPr>
        </p:nvSpPr>
        <p:spPr>
          <a:xfrm>
            <a:off x="5209650" y="1893038"/>
            <a:ext cx="2012100" cy="4164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atin typeface="Lora"/>
                <a:ea typeface="Lora"/>
                <a:cs typeface="Lora"/>
                <a:sym typeface="Lora"/>
              </a:defRPr>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
        <p:nvSpPr>
          <p:cNvPr id="294" name="Google Shape;294;p15"/>
          <p:cNvSpPr txBox="1">
            <a:spLocks noGrp="1"/>
          </p:cNvSpPr>
          <p:nvPr>
            <p:ph type="subTitle" idx="6"/>
          </p:nvPr>
        </p:nvSpPr>
        <p:spPr>
          <a:xfrm>
            <a:off x="5209651" y="2242788"/>
            <a:ext cx="2012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5" name="Google Shape;295;p15"/>
          <p:cNvSpPr txBox="1">
            <a:spLocks noGrp="1"/>
          </p:cNvSpPr>
          <p:nvPr>
            <p:ph type="title" idx="7"/>
          </p:nvPr>
        </p:nvSpPr>
        <p:spPr>
          <a:xfrm>
            <a:off x="5209650" y="3307075"/>
            <a:ext cx="2012100" cy="4164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atin typeface="Lora"/>
                <a:ea typeface="Lora"/>
                <a:cs typeface="Lora"/>
                <a:sym typeface="Lora"/>
              </a:defRPr>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
        <p:nvSpPr>
          <p:cNvPr id="296" name="Google Shape;296;p15"/>
          <p:cNvSpPr txBox="1">
            <a:spLocks noGrp="1"/>
          </p:cNvSpPr>
          <p:nvPr>
            <p:ph type="subTitle" idx="8"/>
          </p:nvPr>
        </p:nvSpPr>
        <p:spPr>
          <a:xfrm>
            <a:off x="5209650" y="3656825"/>
            <a:ext cx="2012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297" name="Google Shape;297;p15"/>
          <p:cNvGrpSpPr/>
          <p:nvPr/>
        </p:nvGrpSpPr>
        <p:grpSpPr>
          <a:xfrm>
            <a:off x="611356" y="-135663"/>
            <a:ext cx="8349396" cy="5414814"/>
            <a:chOff x="611356" y="-135663"/>
            <a:chExt cx="8349396" cy="5414814"/>
          </a:xfrm>
        </p:grpSpPr>
        <p:sp>
          <p:nvSpPr>
            <p:cNvPr id="298" name="Google Shape;298;p15"/>
            <p:cNvSpPr/>
            <p:nvPr/>
          </p:nvSpPr>
          <p:spPr>
            <a:xfrm rot="-5262752" flipH="1">
              <a:off x="5478470" y="1877766"/>
              <a:ext cx="5363637" cy="1387956"/>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nvGrpSpPr>
            <p:cNvPr id="299" name="Google Shape;299;p15"/>
            <p:cNvGrpSpPr/>
            <p:nvPr/>
          </p:nvGrpSpPr>
          <p:grpSpPr>
            <a:xfrm rot="-4211290">
              <a:off x="613865" y="1312958"/>
              <a:ext cx="212267" cy="148343"/>
              <a:chOff x="1980954" y="4639503"/>
              <a:chExt cx="143372" cy="159996"/>
            </a:xfrm>
          </p:grpSpPr>
          <p:sp>
            <p:nvSpPr>
              <p:cNvPr id="300" name="Google Shape;300;p1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301" name="Google Shape;301;p1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302" name="Google Shape;302;p15"/>
            <p:cNvGrpSpPr/>
            <p:nvPr/>
          </p:nvGrpSpPr>
          <p:grpSpPr>
            <a:xfrm rot="1052180">
              <a:off x="8346373" y="4151556"/>
              <a:ext cx="516585" cy="670402"/>
              <a:chOff x="1361275" y="244825"/>
              <a:chExt cx="4833925" cy="5166575"/>
            </a:xfrm>
          </p:grpSpPr>
          <p:sp>
            <p:nvSpPr>
              <p:cNvPr id="303" name="Google Shape;303;p15"/>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5"/>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5"/>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5"/>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5"/>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5"/>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5"/>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5"/>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5"/>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5"/>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5"/>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5"/>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5"/>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5"/>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5"/>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5"/>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5"/>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5"/>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641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005761"/>
              </a:buClr>
              <a:buSzPts val="2800"/>
              <a:buFont typeface="Lora SemiBold"/>
              <a:buNone/>
              <a:defRPr sz="2800">
                <a:solidFill>
                  <a:srgbClr val="005761"/>
                </a:solidFill>
                <a:latin typeface="Lora SemiBold"/>
                <a:ea typeface="Lora SemiBold"/>
                <a:cs typeface="Lora SemiBold"/>
                <a:sym typeface="Lora SemiBold"/>
              </a:defRPr>
            </a:lvl1pPr>
            <a:lvl2pPr lvl="1">
              <a:spcBef>
                <a:spcPts val="0"/>
              </a:spcBef>
              <a:spcAft>
                <a:spcPts val="0"/>
              </a:spcAft>
              <a:buClr>
                <a:srgbClr val="005761"/>
              </a:buClr>
              <a:buSzPts val="2800"/>
              <a:buFont typeface="Lora SemiBold"/>
              <a:buNone/>
              <a:defRPr sz="2800">
                <a:solidFill>
                  <a:srgbClr val="005761"/>
                </a:solidFill>
                <a:latin typeface="Lora SemiBold"/>
                <a:ea typeface="Lora SemiBold"/>
                <a:cs typeface="Lora SemiBold"/>
                <a:sym typeface="Lora SemiBold"/>
              </a:defRPr>
            </a:lvl2pPr>
            <a:lvl3pPr lvl="2">
              <a:spcBef>
                <a:spcPts val="0"/>
              </a:spcBef>
              <a:spcAft>
                <a:spcPts val="0"/>
              </a:spcAft>
              <a:buClr>
                <a:srgbClr val="005761"/>
              </a:buClr>
              <a:buSzPts val="2800"/>
              <a:buFont typeface="Lora SemiBold"/>
              <a:buNone/>
              <a:defRPr sz="2800">
                <a:solidFill>
                  <a:srgbClr val="005761"/>
                </a:solidFill>
                <a:latin typeface="Lora SemiBold"/>
                <a:ea typeface="Lora SemiBold"/>
                <a:cs typeface="Lora SemiBold"/>
                <a:sym typeface="Lora SemiBold"/>
              </a:defRPr>
            </a:lvl3pPr>
            <a:lvl4pPr lvl="3">
              <a:spcBef>
                <a:spcPts val="0"/>
              </a:spcBef>
              <a:spcAft>
                <a:spcPts val="0"/>
              </a:spcAft>
              <a:buClr>
                <a:srgbClr val="005761"/>
              </a:buClr>
              <a:buSzPts val="2800"/>
              <a:buFont typeface="Lora SemiBold"/>
              <a:buNone/>
              <a:defRPr sz="2800">
                <a:solidFill>
                  <a:srgbClr val="005761"/>
                </a:solidFill>
                <a:latin typeface="Lora SemiBold"/>
                <a:ea typeface="Lora SemiBold"/>
                <a:cs typeface="Lora SemiBold"/>
                <a:sym typeface="Lora SemiBold"/>
              </a:defRPr>
            </a:lvl4pPr>
            <a:lvl5pPr lvl="4">
              <a:spcBef>
                <a:spcPts val="0"/>
              </a:spcBef>
              <a:spcAft>
                <a:spcPts val="0"/>
              </a:spcAft>
              <a:buClr>
                <a:srgbClr val="005761"/>
              </a:buClr>
              <a:buSzPts val="2800"/>
              <a:buFont typeface="Lora SemiBold"/>
              <a:buNone/>
              <a:defRPr sz="2800">
                <a:solidFill>
                  <a:srgbClr val="005761"/>
                </a:solidFill>
                <a:latin typeface="Lora SemiBold"/>
                <a:ea typeface="Lora SemiBold"/>
                <a:cs typeface="Lora SemiBold"/>
                <a:sym typeface="Lora SemiBold"/>
              </a:defRPr>
            </a:lvl5pPr>
            <a:lvl6pPr lvl="5">
              <a:spcBef>
                <a:spcPts val="0"/>
              </a:spcBef>
              <a:spcAft>
                <a:spcPts val="0"/>
              </a:spcAft>
              <a:buClr>
                <a:srgbClr val="005761"/>
              </a:buClr>
              <a:buSzPts val="2800"/>
              <a:buFont typeface="Lora SemiBold"/>
              <a:buNone/>
              <a:defRPr sz="2800">
                <a:solidFill>
                  <a:srgbClr val="005761"/>
                </a:solidFill>
                <a:latin typeface="Lora SemiBold"/>
                <a:ea typeface="Lora SemiBold"/>
                <a:cs typeface="Lora SemiBold"/>
                <a:sym typeface="Lora SemiBold"/>
              </a:defRPr>
            </a:lvl6pPr>
            <a:lvl7pPr lvl="6">
              <a:spcBef>
                <a:spcPts val="0"/>
              </a:spcBef>
              <a:spcAft>
                <a:spcPts val="0"/>
              </a:spcAft>
              <a:buClr>
                <a:srgbClr val="005761"/>
              </a:buClr>
              <a:buSzPts val="2800"/>
              <a:buFont typeface="Lora SemiBold"/>
              <a:buNone/>
              <a:defRPr sz="2800">
                <a:solidFill>
                  <a:srgbClr val="005761"/>
                </a:solidFill>
                <a:latin typeface="Lora SemiBold"/>
                <a:ea typeface="Lora SemiBold"/>
                <a:cs typeface="Lora SemiBold"/>
                <a:sym typeface="Lora SemiBold"/>
              </a:defRPr>
            </a:lvl7pPr>
            <a:lvl8pPr lvl="7">
              <a:spcBef>
                <a:spcPts val="0"/>
              </a:spcBef>
              <a:spcAft>
                <a:spcPts val="0"/>
              </a:spcAft>
              <a:buClr>
                <a:srgbClr val="005761"/>
              </a:buClr>
              <a:buSzPts val="2800"/>
              <a:buFont typeface="Lora SemiBold"/>
              <a:buNone/>
              <a:defRPr sz="2800">
                <a:solidFill>
                  <a:srgbClr val="005761"/>
                </a:solidFill>
                <a:latin typeface="Lora SemiBold"/>
                <a:ea typeface="Lora SemiBold"/>
                <a:cs typeface="Lora SemiBold"/>
                <a:sym typeface="Lora SemiBold"/>
              </a:defRPr>
            </a:lvl8pPr>
            <a:lvl9pPr lvl="8">
              <a:spcBef>
                <a:spcPts val="0"/>
              </a:spcBef>
              <a:spcAft>
                <a:spcPts val="0"/>
              </a:spcAft>
              <a:buClr>
                <a:srgbClr val="005761"/>
              </a:buClr>
              <a:buSzPts val="2800"/>
              <a:buFont typeface="Lora SemiBold"/>
              <a:buNone/>
              <a:defRPr sz="2800">
                <a:solidFill>
                  <a:srgbClr val="005761"/>
                </a:solidFill>
                <a:latin typeface="Lora SemiBold"/>
                <a:ea typeface="Lora SemiBold"/>
                <a:cs typeface="Lora SemiBold"/>
                <a:sym typeface="Lora SemiBold"/>
              </a:defRPr>
            </a:lvl9pPr>
          </a:lstStyle>
          <a:p>
            <a:endParaRPr/>
          </a:p>
        </p:txBody>
      </p:sp>
      <p:sp>
        <p:nvSpPr>
          <p:cNvPr id="7" name="Google Shape;7;p1"/>
          <p:cNvSpPr txBox="1">
            <a:spLocks noGrp="1"/>
          </p:cNvSpPr>
          <p:nvPr>
            <p:ph type="body" idx="1"/>
          </p:nvPr>
        </p:nvSpPr>
        <p:spPr>
          <a:xfrm>
            <a:off x="5403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Font typeface="Poppins"/>
              <a:buChar char="●"/>
              <a:defRPr>
                <a:latin typeface="Poppins"/>
                <a:ea typeface="Poppins"/>
                <a:cs typeface="Poppins"/>
                <a:sym typeface="Poppins"/>
              </a:defRPr>
            </a:lvl1pPr>
            <a:lvl2pPr marL="914400" lvl="1" indent="-317500">
              <a:lnSpc>
                <a:spcPct val="100000"/>
              </a:lnSpc>
              <a:spcBef>
                <a:spcPts val="1600"/>
              </a:spcBef>
              <a:spcAft>
                <a:spcPts val="0"/>
              </a:spcAft>
              <a:buSzPts val="1400"/>
              <a:buFont typeface="Poppins"/>
              <a:buChar char="○"/>
              <a:defRPr>
                <a:latin typeface="Poppins"/>
                <a:ea typeface="Poppins"/>
                <a:cs typeface="Poppins"/>
                <a:sym typeface="Poppins"/>
              </a:defRPr>
            </a:lvl2pPr>
            <a:lvl3pPr marL="1371600" lvl="2" indent="-317500">
              <a:lnSpc>
                <a:spcPct val="100000"/>
              </a:lnSpc>
              <a:spcBef>
                <a:spcPts val="1600"/>
              </a:spcBef>
              <a:spcAft>
                <a:spcPts val="0"/>
              </a:spcAft>
              <a:buSzPts val="1400"/>
              <a:buFont typeface="Poppins"/>
              <a:buChar char="■"/>
              <a:defRPr>
                <a:latin typeface="Poppins"/>
                <a:ea typeface="Poppins"/>
                <a:cs typeface="Poppins"/>
                <a:sym typeface="Poppins"/>
              </a:defRPr>
            </a:lvl3pPr>
            <a:lvl4pPr marL="1828800" lvl="3" indent="-317500">
              <a:lnSpc>
                <a:spcPct val="100000"/>
              </a:lnSpc>
              <a:spcBef>
                <a:spcPts val="1600"/>
              </a:spcBef>
              <a:spcAft>
                <a:spcPts val="0"/>
              </a:spcAft>
              <a:buSzPts val="1400"/>
              <a:buFont typeface="Poppins"/>
              <a:buChar char="●"/>
              <a:defRPr>
                <a:latin typeface="Poppins"/>
                <a:ea typeface="Poppins"/>
                <a:cs typeface="Poppins"/>
                <a:sym typeface="Poppins"/>
              </a:defRPr>
            </a:lvl4pPr>
            <a:lvl5pPr marL="2286000" lvl="4" indent="-317500">
              <a:lnSpc>
                <a:spcPct val="100000"/>
              </a:lnSpc>
              <a:spcBef>
                <a:spcPts val="1600"/>
              </a:spcBef>
              <a:spcAft>
                <a:spcPts val="0"/>
              </a:spcAft>
              <a:buSzPts val="1400"/>
              <a:buFont typeface="Poppins"/>
              <a:buChar char="○"/>
              <a:defRPr>
                <a:latin typeface="Poppins"/>
                <a:ea typeface="Poppins"/>
                <a:cs typeface="Poppins"/>
                <a:sym typeface="Poppins"/>
              </a:defRPr>
            </a:lvl5pPr>
            <a:lvl6pPr marL="2743200" lvl="5" indent="-317500">
              <a:lnSpc>
                <a:spcPct val="100000"/>
              </a:lnSpc>
              <a:spcBef>
                <a:spcPts val="1600"/>
              </a:spcBef>
              <a:spcAft>
                <a:spcPts val="0"/>
              </a:spcAft>
              <a:buSzPts val="1400"/>
              <a:buFont typeface="Poppins"/>
              <a:buChar char="■"/>
              <a:defRPr>
                <a:latin typeface="Poppins"/>
                <a:ea typeface="Poppins"/>
                <a:cs typeface="Poppins"/>
                <a:sym typeface="Poppins"/>
              </a:defRPr>
            </a:lvl6pPr>
            <a:lvl7pPr marL="3200400" lvl="6" indent="-317500">
              <a:lnSpc>
                <a:spcPct val="100000"/>
              </a:lnSpc>
              <a:spcBef>
                <a:spcPts val="1600"/>
              </a:spcBef>
              <a:spcAft>
                <a:spcPts val="0"/>
              </a:spcAft>
              <a:buSzPts val="1400"/>
              <a:buFont typeface="Poppins"/>
              <a:buChar char="●"/>
              <a:defRPr>
                <a:latin typeface="Poppins"/>
                <a:ea typeface="Poppins"/>
                <a:cs typeface="Poppins"/>
                <a:sym typeface="Poppins"/>
              </a:defRPr>
            </a:lvl7pPr>
            <a:lvl8pPr marL="3657600" lvl="7" indent="-317500">
              <a:lnSpc>
                <a:spcPct val="100000"/>
              </a:lnSpc>
              <a:spcBef>
                <a:spcPts val="1600"/>
              </a:spcBef>
              <a:spcAft>
                <a:spcPts val="0"/>
              </a:spcAft>
              <a:buSzPts val="1400"/>
              <a:buFont typeface="Poppins"/>
              <a:buChar char="○"/>
              <a:defRPr>
                <a:latin typeface="Poppins"/>
                <a:ea typeface="Poppins"/>
                <a:cs typeface="Poppins"/>
                <a:sym typeface="Poppins"/>
              </a:defRPr>
            </a:lvl8pPr>
            <a:lvl9pPr marL="4114800" lvl="8" indent="-317500">
              <a:lnSpc>
                <a:spcPct val="100000"/>
              </a:lnSpc>
              <a:spcBef>
                <a:spcPts val="1600"/>
              </a:spcBef>
              <a:spcAft>
                <a:spcPts val="1600"/>
              </a:spcAft>
              <a:buSzPts val="1400"/>
              <a:buFont typeface="Poppins"/>
              <a:buChar char="■"/>
              <a:defRPr>
                <a:latin typeface="Poppins"/>
                <a:ea typeface="Poppins"/>
                <a:cs typeface="Poppins"/>
                <a:sym typeface="Poppi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7" r:id="rId5"/>
    <p:sldLayoutId id="2147483658" r:id="rId6"/>
    <p:sldLayoutId id="2147483659" r:id="rId7"/>
    <p:sldLayoutId id="2147483660" r:id="rId8"/>
    <p:sldLayoutId id="2147483661" r:id="rId9"/>
    <p:sldLayoutId id="2147483664"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5.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media" Target="../media/media3.mp3"/><Relationship Id="rId7" Type="http://schemas.openxmlformats.org/officeDocument/2006/relationships/image" Target="../media/image5.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notesSlide" Target="../notesSlides/notesSlide18.xml"/><Relationship Id="rId5" Type="http://schemas.openxmlformats.org/officeDocument/2006/relationships/slideLayout" Target="../slideLayouts/slideLayout9.xml"/><Relationship Id="rId4" Type="http://schemas.openxmlformats.org/officeDocument/2006/relationships/audio" Target="../media/media3.mp3"/></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image" Target="../media/image12.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8" Type="http://schemas.openxmlformats.org/officeDocument/2006/relationships/image" Target="../media/image20.png"/><Relationship Id="rId3" Type="http://schemas.microsoft.com/office/2007/relationships/media" Target="../media/media5.mp4"/><Relationship Id="rId7" Type="http://schemas.openxmlformats.org/officeDocument/2006/relationships/image" Target="../media/image19.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notesSlide" Target="../notesSlides/notesSlide32.xml"/><Relationship Id="rId5" Type="http://schemas.openxmlformats.org/officeDocument/2006/relationships/slideLayout" Target="../slideLayouts/slideLayout3.xml"/><Relationship Id="rId4" Type="http://schemas.openxmlformats.org/officeDocument/2006/relationships/video" Target="../media/media5.mp4"/></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23"/>
          <p:cNvSpPr txBox="1">
            <a:spLocks noGrp="1"/>
          </p:cNvSpPr>
          <p:nvPr>
            <p:ph type="ctrTitle"/>
          </p:nvPr>
        </p:nvSpPr>
        <p:spPr>
          <a:xfrm>
            <a:off x="1547700" y="1675250"/>
            <a:ext cx="6048600" cy="1158900"/>
          </a:xfrm>
          <a:prstGeom prst="rect">
            <a:avLst/>
          </a:prstGeom>
        </p:spPr>
        <p:txBody>
          <a:bodyPr spcFirstLastPara="1" wrap="square" lIns="91425" tIns="91425" rIns="91425" bIns="91425" anchor="b" anchorCtr="0">
            <a:noAutofit/>
          </a:bodyPr>
          <a:lstStyle/>
          <a:p>
            <a:pPr lvl="0"/>
            <a:r>
              <a:rPr lang="en" sz="4000" dirty="0" smtClean="0"/>
              <a:t>Audio Mood Visualizer</a:t>
            </a:r>
            <a:r>
              <a:rPr lang="en" sz="4000" dirty="0"/>
              <a:t/>
            </a:r>
            <a:br>
              <a:rPr lang="en" sz="4000" dirty="0"/>
            </a:br>
            <a:endParaRPr sz="4000" b="1" dirty="0">
              <a:latin typeface="Lora"/>
              <a:ea typeface="Lora"/>
              <a:cs typeface="Lora"/>
              <a:sym typeface="Lora"/>
            </a:endParaRPr>
          </a:p>
        </p:txBody>
      </p:sp>
      <p:sp>
        <p:nvSpPr>
          <p:cNvPr id="408" name="Google Shape;408;p23"/>
          <p:cNvSpPr txBox="1">
            <a:spLocks noGrp="1"/>
          </p:cNvSpPr>
          <p:nvPr>
            <p:ph type="subTitle" idx="1"/>
          </p:nvPr>
        </p:nvSpPr>
        <p:spPr>
          <a:xfrm>
            <a:off x="1624462" y="2343150"/>
            <a:ext cx="5895075" cy="429000"/>
          </a:xfrm>
          <a:prstGeom prst="rect">
            <a:avLst/>
          </a:prstGeom>
        </p:spPr>
        <p:txBody>
          <a:bodyPr spcFirstLastPara="1" wrap="square" lIns="91425" tIns="91425" rIns="91425" bIns="91425" anchor="t" anchorCtr="0">
            <a:noAutofit/>
          </a:bodyPr>
          <a:lstStyle/>
          <a:p>
            <a:pPr marL="0" lvl="0" indent="0"/>
            <a:r>
              <a:rPr lang="en-US" dirty="0"/>
              <a:t>(Automatic Speech Emotion Visualization Through Avatars)</a:t>
            </a:r>
          </a:p>
        </p:txBody>
      </p:sp>
      <p:sp>
        <p:nvSpPr>
          <p:cNvPr id="409" name="Google Shape;409;p23"/>
          <p:cNvSpPr/>
          <p:nvPr/>
        </p:nvSpPr>
        <p:spPr>
          <a:xfrm>
            <a:off x="4211700" y="2872225"/>
            <a:ext cx="720600" cy="85031"/>
          </a:xfrm>
          <a:custGeom>
            <a:avLst/>
            <a:gdLst/>
            <a:ahLst/>
            <a:cxnLst/>
            <a:rect l="l" t="t" r="r" b="b"/>
            <a:pathLst>
              <a:path w="30628" h="5634" extrusionOk="0">
                <a:moveTo>
                  <a:pt x="0" y="5634"/>
                </a:moveTo>
                <a:cubicBezTo>
                  <a:pt x="4523" y="3372"/>
                  <a:pt x="9299" y="-920"/>
                  <a:pt x="14205" y="307"/>
                </a:cubicBezTo>
                <a:cubicBezTo>
                  <a:pt x="19638" y="1666"/>
                  <a:pt x="25315" y="5630"/>
                  <a:pt x="30628" y="3858"/>
                </a:cubicBezTo>
              </a:path>
            </a:pathLst>
          </a:custGeom>
          <a:noFill/>
          <a:ln w="28575" cap="flat" cmpd="sng">
            <a:solidFill>
              <a:srgbClr val="005761"/>
            </a:solidFill>
            <a:prstDash val="solid"/>
            <a:round/>
            <a:headEnd type="none" w="med" len="med"/>
            <a:tailEnd type="none" w="med" len="med"/>
          </a:ln>
        </p:spPr>
      </p:sp>
      <p:grpSp>
        <p:nvGrpSpPr>
          <p:cNvPr id="410" name="Google Shape;410;p23"/>
          <p:cNvGrpSpPr/>
          <p:nvPr/>
        </p:nvGrpSpPr>
        <p:grpSpPr>
          <a:xfrm>
            <a:off x="-608628" y="-725479"/>
            <a:ext cx="10605602" cy="6074743"/>
            <a:chOff x="-608628" y="-725479"/>
            <a:chExt cx="10605602" cy="6074743"/>
          </a:xfrm>
        </p:grpSpPr>
        <p:grpSp>
          <p:nvGrpSpPr>
            <p:cNvPr id="411" name="Google Shape;411;p23"/>
            <p:cNvGrpSpPr/>
            <p:nvPr/>
          </p:nvGrpSpPr>
          <p:grpSpPr>
            <a:xfrm rot="1717313">
              <a:off x="818234" y="1334100"/>
              <a:ext cx="179791" cy="155235"/>
              <a:chOff x="71450" y="1628800"/>
              <a:chExt cx="195250" cy="238125"/>
            </a:xfrm>
          </p:grpSpPr>
          <p:sp>
            <p:nvSpPr>
              <p:cNvPr id="412" name="Google Shape;412;p23"/>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413" name="Google Shape;413;p23"/>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414" name="Google Shape;414;p23"/>
            <p:cNvGrpSpPr/>
            <p:nvPr/>
          </p:nvGrpSpPr>
          <p:grpSpPr>
            <a:xfrm rot="-5728065">
              <a:off x="413545" y="1019727"/>
              <a:ext cx="180409" cy="155267"/>
              <a:chOff x="1980954" y="4639503"/>
              <a:chExt cx="143372" cy="159996"/>
            </a:xfrm>
          </p:grpSpPr>
          <p:sp>
            <p:nvSpPr>
              <p:cNvPr id="415" name="Google Shape;415;p23"/>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416" name="Google Shape;416;p23"/>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417" name="Google Shape;417;p23"/>
            <p:cNvGrpSpPr/>
            <p:nvPr/>
          </p:nvGrpSpPr>
          <p:grpSpPr>
            <a:xfrm rot="-5713638">
              <a:off x="835739" y="798289"/>
              <a:ext cx="144777" cy="121121"/>
              <a:chOff x="1980954" y="4639503"/>
              <a:chExt cx="143372" cy="159996"/>
            </a:xfrm>
          </p:grpSpPr>
          <p:sp>
            <p:nvSpPr>
              <p:cNvPr id="418" name="Google Shape;418;p23"/>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419" name="Google Shape;419;p23"/>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420" name="Google Shape;420;p23"/>
            <p:cNvGrpSpPr/>
            <p:nvPr/>
          </p:nvGrpSpPr>
          <p:grpSpPr>
            <a:xfrm rot="7780604">
              <a:off x="525994" y="1656358"/>
              <a:ext cx="180412" cy="155266"/>
              <a:chOff x="1980954" y="4639503"/>
              <a:chExt cx="143372" cy="159996"/>
            </a:xfrm>
          </p:grpSpPr>
          <p:sp>
            <p:nvSpPr>
              <p:cNvPr id="421" name="Google Shape;421;p23"/>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422" name="Google Shape;422;p23"/>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423" name="Google Shape;423;p23"/>
            <p:cNvGrpSpPr/>
            <p:nvPr/>
          </p:nvGrpSpPr>
          <p:grpSpPr>
            <a:xfrm>
              <a:off x="-608628" y="3363578"/>
              <a:ext cx="1992163" cy="1985686"/>
              <a:chOff x="1174625" y="279475"/>
              <a:chExt cx="5197400" cy="5180500"/>
            </a:xfrm>
          </p:grpSpPr>
          <p:sp>
            <p:nvSpPr>
              <p:cNvPr id="424" name="Google Shape;424;p23"/>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3"/>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3"/>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3"/>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3"/>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3"/>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23"/>
            <p:cNvGrpSpPr/>
            <p:nvPr/>
          </p:nvGrpSpPr>
          <p:grpSpPr>
            <a:xfrm rot="10582790">
              <a:off x="7944297" y="-664572"/>
              <a:ext cx="1991980" cy="1985503"/>
              <a:chOff x="1174625" y="279475"/>
              <a:chExt cx="5197400" cy="5180500"/>
            </a:xfrm>
          </p:grpSpPr>
          <p:sp>
            <p:nvSpPr>
              <p:cNvPr id="435" name="Google Shape;435;p23"/>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3"/>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Rectangle 1"/>
          <p:cNvSpPr/>
          <p:nvPr/>
        </p:nvSpPr>
        <p:spPr>
          <a:xfrm>
            <a:off x="1447800" y="3261788"/>
            <a:ext cx="4572000" cy="738664"/>
          </a:xfrm>
          <a:prstGeom prst="rect">
            <a:avLst/>
          </a:prstGeom>
        </p:spPr>
        <p:txBody>
          <a:bodyPr>
            <a:spAutoFit/>
          </a:bodyPr>
          <a:lstStyle/>
          <a:p>
            <a:pPr marL="0" indent="0"/>
            <a:r>
              <a:rPr lang="sv-SE" b="1" dirty="0"/>
              <a:t>Dr. Hanan Hindy</a:t>
            </a:r>
          </a:p>
          <a:p>
            <a:pPr marL="0" indent="0"/>
            <a:r>
              <a:rPr lang="sv-SE" b="1" dirty="0" smtClean="0"/>
              <a:t>A.L</a:t>
            </a:r>
            <a:r>
              <a:rPr lang="sv-SE" b="1" dirty="0"/>
              <a:t>. Yomna Ahmed</a:t>
            </a:r>
            <a:endParaRPr lang="en-US" b="1" dirty="0"/>
          </a:p>
          <a:p>
            <a:pPr marL="0" lvl="0" indent="0"/>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07"/>
                                        </p:tgtEl>
                                        <p:attrNameLst>
                                          <p:attrName>style.visibility</p:attrName>
                                        </p:attrNameLst>
                                      </p:cBhvr>
                                      <p:to>
                                        <p:strVal val="visible"/>
                                      </p:to>
                                    </p:set>
                                    <p:animEffect transition="in" filter="fade">
                                      <p:cBhvr>
                                        <p:cTn id="7" dur="1000"/>
                                        <p:tgtEl>
                                          <p:spTgt spid="407"/>
                                        </p:tgtEl>
                                      </p:cBhvr>
                                    </p:animEffect>
                                    <p:anim calcmode="lin" valueType="num">
                                      <p:cBhvr>
                                        <p:cTn id="8" dur="1000" fill="hold"/>
                                        <p:tgtEl>
                                          <p:spTgt spid="407"/>
                                        </p:tgtEl>
                                        <p:attrNameLst>
                                          <p:attrName>ppt_x</p:attrName>
                                        </p:attrNameLst>
                                      </p:cBhvr>
                                      <p:tavLst>
                                        <p:tav tm="0">
                                          <p:val>
                                            <p:strVal val="#ppt_x"/>
                                          </p:val>
                                        </p:tav>
                                        <p:tav tm="100000">
                                          <p:val>
                                            <p:strVal val="#ppt_x"/>
                                          </p:val>
                                        </p:tav>
                                      </p:tavLst>
                                    </p:anim>
                                    <p:anim calcmode="lin" valueType="num">
                                      <p:cBhvr>
                                        <p:cTn id="9" dur="1000" fill="hold"/>
                                        <p:tgtEl>
                                          <p:spTgt spid="40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08">
                                            <p:txEl>
                                              <p:pRg st="0" end="0"/>
                                            </p:txEl>
                                          </p:spTgt>
                                        </p:tgtEl>
                                        <p:attrNameLst>
                                          <p:attrName>style.visibility</p:attrName>
                                        </p:attrNameLst>
                                      </p:cBhvr>
                                      <p:to>
                                        <p:strVal val="visible"/>
                                      </p:to>
                                    </p:set>
                                    <p:animEffect transition="in" filter="fade">
                                      <p:cBhvr>
                                        <p:cTn id="12" dur="1000"/>
                                        <p:tgtEl>
                                          <p:spTgt spid="408">
                                            <p:txEl>
                                              <p:pRg st="0" end="0"/>
                                            </p:txEl>
                                          </p:spTgt>
                                        </p:tgtEl>
                                      </p:cBhvr>
                                    </p:animEffect>
                                    <p:anim calcmode="lin" valueType="num">
                                      <p:cBhvr>
                                        <p:cTn id="13" dur="1000" fill="hold"/>
                                        <p:tgtEl>
                                          <p:spTgt spid="408">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0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animEffect transition="in" filter="barn(inVertical)">
                                      <p:cBhvr>
                                        <p:cTn id="19" dur="500"/>
                                        <p:tgtEl>
                                          <p:spTgt spid="2">
                                            <p:txEl>
                                              <p:pRg st="0" end="0"/>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2">
                                            <p:txEl>
                                              <p:pRg st="1" end="1"/>
                                            </p:txEl>
                                          </p:spTgt>
                                        </p:tgtEl>
                                        <p:attrNameLst>
                                          <p:attrName>style.visibility</p:attrName>
                                        </p:attrNameLst>
                                      </p:cBhvr>
                                      <p:to>
                                        <p:strVal val="visible"/>
                                      </p:to>
                                    </p:set>
                                    <p:animEffect transition="in" filter="barn(inVertical)">
                                      <p:cBhvr>
                                        <p:cTn id="22"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7" grpId="0"/>
      <p:bldP spid="408"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723374" y="1122020"/>
            <a:ext cx="6876441" cy="463695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txBox="1">
            <a:spLocks noGrp="1"/>
          </p:cNvSpPr>
          <p:nvPr>
            <p:ph type="title"/>
          </p:nvPr>
        </p:nvSpPr>
        <p:spPr>
          <a:xfrm>
            <a:off x="2596517" y="1616795"/>
            <a:ext cx="3916931" cy="17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rPr>
              <a:t>Objectives</a:t>
            </a:r>
            <a:endParaRPr dirty="0">
              <a:solidFill>
                <a:srgbClr val="FFFFFF"/>
              </a:solidFill>
            </a:endParaRPr>
          </a:p>
        </p:txBody>
      </p:sp>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extLst>
      <p:ext uri="{BB962C8B-B14F-4D97-AF65-F5344CB8AC3E}">
        <p14:creationId xmlns:p14="http://schemas.microsoft.com/office/powerpoint/2010/main" val="2781681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90"/>
                                        </p:tgtEl>
                                        <p:attrNameLst>
                                          <p:attrName>style.visibility</p:attrName>
                                        </p:attrNameLst>
                                      </p:cBhvr>
                                      <p:to>
                                        <p:strVal val="visible"/>
                                      </p:to>
                                    </p:set>
                                    <p:animEffect transition="in" filter="fade">
                                      <p:cBhvr>
                                        <p:cTn id="7" dur="1000"/>
                                        <p:tgtEl>
                                          <p:spTgt spid="690"/>
                                        </p:tgtEl>
                                      </p:cBhvr>
                                    </p:animEffect>
                                    <p:anim calcmode="lin" valueType="num">
                                      <p:cBhvr>
                                        <p:cTn id="8" dur="1000" fill="hold"/>
                                        <p:tgtEl>
                                          <p:spTgt spid="690"/>
                                        </p:tgtEl>
                                        <p:attrNameLst>
                                          <p:attrName>ppt_x</p:attrName>
                                        </p:attrNameLst>
                                      </p:cBhvr>
                                      <p:tavLst>
                                        <p:tav tm="0">
                                          <p:val>
                                            <p:strVal val="#ppt_x"/>
                                          </p:val>
                                        </p:tav>
                                        <p:tav tm="100000">
                                          <p:val>
                                            <p:strVal val="#ppt_x"/>
                                          </p:val>
                                        </p:tav>
                                      </p:tavLst>
                                    </p:anim>
                                    <p:anim calcmode="lin" valueType="num">
                                      <p:cBhvr>
                                        <p:cTn id="9" dur="1000" fill="hold"/>
                                        <p:tgtEl>
                                          <p:spTgt spid="69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89"/>
                                        </p:tgtEl>
                                        <p:attrNameLst>
                                          <p:attrName>style.visibility</p:attrName>
                                        </p:attrNameLst>
                                      </p:cBhvr>
                                      <p:to>
                                        <p:strVal val="visible"/>
                                      </p:to>
                                    </p:set>
                                    <p:animEffect transition="in" filter="fade">
                                      <p:cBhvr>
                                        <p:cTn id="12" dur="1000"/>
                                        <p:tgtEl>
                                          <p:spTgt spid="689"/>
                                        </p:tgtEl>
                                      </p:cBhvr>
                                    </p:animEffect>
                                    <p:anim calcmode="lin" valueType="num">
                                      <p:cBhvr>
                                        <p:cTn id="13" dur="1000" fill="hold"/>
                                        <p:tgtEl>
                                          <p:spTgt spid="689"/>
                                        </p:tgtEl>
                                        <p:attrNameLst>
                                          <p:attrName>ppt_x</p:attrName>
                                        </p:attrNameLst>
                                      </p:cBhvr>
                                      <p:tavLst>
                                        <p:tav tm="0">
                                          <p:val>
                                            <p:strVal val="#ppt_x"/>
                                          </p:val>
                                        </p:tav>
                                        <p:tav tm="100000">
                                          <p:val>
                                            <p:strVal val="#ppt_x"/>
                                          </p:val>
                                        </p:tav>
                                      </p:tavLst>
                                    </p:anim>
                                    <p:anim calcmode="lin" valueType="num">
                                      <p:cBhvr>
                                        <p:cTn id="14" dur="1000" fill="hold"/>
                                        <p:tgtEl>
                                          <p:spTgt spid="6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69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64" name="Google Shape;864;p34"/>
          <p:cNvSpPr txBox="1">
            <a:spLocks noGrp="1"/>
          </p:cNvSpPr>
          <p:nvPr>
            <p:ph type="subTitle" idx="20"/>
          </p:nvPr>
        </p:nvSpPr>
        <p:spPr>
          <a:xfrm>
            <a:off x="685800" y="1134083"/>
            <a:ext cx="7162800" cy="533400"/>
          </a:xfrm>
          <a:prstGeom prst="rect">
            <a:avLst/>
          </a:prstGeom>
        </p:spPr>
        <p:txBody>
          <a:bodyPr spcFirstLastPara="1" wrap="square" lIns="91425" tIns="91425" rIns="91425" bIns="91425" anchor="t" anchorCtr="0">
            <a:noAutofit/>
          </a:bodyPr>
          <a:lstStyle/>
          <a:p>
            <a:pPr marL="482600" lvl="0" indent="-342900" algn="just">
              <a:buFont typeface="+mj-lt"/>
              <a:buAutoNum type="arabicPeriod"/>
            </a:pPr>
            <a:r>
              <a:rPr lang="en-US" sz="1400" dirty="0"/>
              <a:t>Apply recent advances in speech emotion recognition research</a:t>
            </a:r>
            <a:r>
              <a:rPr lang="en-US" sz="1400" dirty="0" smtClean="0"/>
              <a:t>.</a:t>
            </a:r>
          </a:p>
          <a:p>
            <a:pPr marL="482600" lvl="0" indent="-342900" algn="just">
              <a:buFont typeface="+mj-lt"/>
              <a:buAutoNum type="arabicPeriod"/>
            </a:pPr>
            <a:endParaRPr lang="en-US" sz="1400" dirty="0"/>
          </a:p>
          <a:p>
            <a:pPr marL="482600" lvl="0" indent="-342900" algn="just">
              <a:buFont typeface="+mj-lt"/>
              <a:buAutoNum type="arabicPeriod"/>
            </a:pPr>
            <a:r>
              <a:rPr lang="en-US" sz="1400" dirty="0"/>
              <a:t>Visualize the recognized emotions (Happy, Sad, Fearful, Calm, Angry) through the generation of avatars with facial expressions that correspond to the detected emotion</a:t>
            </a:r>
            <a:r>
              <a:rPr lang="en-US" sz="1400" dirty="0" smtClean="0"/>
              <a:t>.</a:t>
            </a:r>
          </a:p>
          <a:p>
            <a:pPr marL="482600" lvl="0" indent="-342900" algn="just">
              <a:buFont typeface="+mj-lt"/>
              <a:buAutoNum type="arabicPeriod"/>
            </a:pPr>
            <a:endParaRPr lang="en-US" sz="1400" dirty="0"/>
          </a:p>
          <a:p>
            <a:pPr marL="482600" lvl="0" indent="-342900" algn="just">
              <a:buFont typeface="+mj-lt"/>
              <a:buAutoNum type="arabicPeriod"/>
            </a:pPr>
            <a:r>
              <a:rPr lang="en-US" sz="1400" dirty="0"/>
              <a:t>Create an application where the user could communicate with people and all his/her emotions are delivered to them through an avatar without needing to open the camera</a:t>
            </a:r>
            <a:r>
              <a:rPr lang="en-US" sz="1400" dirty="0" smtClean="0"/>
              <a:t>.</a:t>
            </a:r>
          </a:p>
          <a:p>
            <a:pPr marL="482600" lvl="0" indent="-342900" algn="just">
              <a:buFont typeface="+mj-lt"/>
              <a:buAutoNum type="arabicPeriod"/>
            </a:pPr>
            <a:endParaRPr lang="en-US" sz="1400" dirty="0"/>
          </a:p>
          <a:p>
            <a:pPr marL="482600" lvl="0" indent="-342900" algn="just">
              <a:buFont typeface="+mj-lt"/>
              <a:buAutoNum type="arabicPeriod"/>
            </a:pPr>
            <a:r>
              <a:rPr lang="en-US" sz="1400" dirty="0"/>
              <a:t>Experiment with additional features to further personalize the avatars while preserving the identity of the original speaker.</a:t>
            </a:r>
          </a:p>
        </p:txBody>
      </p:sp>
      <p:sp>
        <p:nvSpPr>
          <p:cNvPr id="875" name="Google Shape;875;p34"/>
          <p:cNvSpPr/>
          <p:nvPr/>
        </p:nvSpPr>
        <p:spPr>
          <a:xfrm rot="-1326708">
            <a:off x="-1643679" y="-849148"/>
            <a:ext cx="3544867" cy="267762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rot="6782607" flipH="1">
            <a:off x="-1125195" y="358723"/>
            <a:ext cx="3242338" cy="1259776"/>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877" name="Google Shape;877;p34"/>
          <p:cNvSpPr/>
          <p:nvPr/>
        </p:nvSpPr>
        <p:spPr>
          <a:xfrm rot="-4729190">
            <a:off x="8168148" y="2654450"/>
            <a:ext cx="3544599" cy="267764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rot="7054557">
            <a:off x="7045309" y="2990316"/>
            <a:ext cx="3747318" cy="125966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8" name="Google Shape;689;p30"/>
          <p:cNvSpPr/>
          <p:nvPr/>
        </p:nvSpPr>
        <p:spPr>
          <a:xfrm rot="1800190">
            <a:off x="3633576" y="-575196"/>
            <a:ext cx="2410247" cy="2073664"/>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90;p30"/>
          <p:cNvSpPr txBox="1">
            <a:spLocks/>
          </p:cNvSpPr>
          <p:nvPr/>
        </p:nvSpPr>
        <p:spPr>
          <a:xfrm>
            <a:off x="3600595" y="-297542"/>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Objectives</a:t>
            </a:r>
            <a:endParaRPr lang="en-US" sz="2400" b="1"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64">
                                            <p:txEl>
                                              <p:pRg st="0" end="0"/>
                                            </p:txEl>
                                          </p:spTgt>
                                        </p:tgtEl>
                                        <p:attrNameLst>
                                          <p:attrName>style.visibility</p:attrName>
                                        </p:attrNameLst>
                                      </p:cBhvr>
                                      <p:to>
                                        <p:strVal val="visible"/>
                                      </p:to>
                                    </p:set>
                                    <p:animEffect transition="in" filter="fade">
                                      <p:cBhvr>
                                        <p:cTn id="7" dur="1000"/>
                                        <p:tgtEl>
                                          <p:spTgt spid="864">
                                            <p:txEl>
                                              <p:pRg st="0" end="0"/>
                                            </p:txEl>
                                          </p:spTgt>
                                        </p:tgtEl>
                                      </p:cBhvr>
                                    </p:animEffect>
                                    <p:anim calcmode="lin" valueType="num">
                                      <p:cBhvr>
                                        <p:cTn id="8" dur="1000" fill="hold"/>
                                        <p:tgtEl>
                                          <p:spTgt spid="86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6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64">
                                            <p:txEl>
                                              <p:pRg st="2" end="2"/>
                                            </p:txEl>
                                          </p:spTgt>
                                        </p:tgtEl>
                                        <p:attrNameLst>
                                          <p:attrName>style.visibility</p:attrName>
                                        </p:attrNameLst>
                                      </p:cBhvr>
                                      <p:to>
                                        <p:strVal val="visible"/>
                                      </p:to>
                                    </p:set>
                                    <p:animEffect transition="in" filter="fade">
                                      <p:cBhvr>
                                        <p:cTn id="14" dur="1000"/>
                                        <p:tgtEl>
                                          <p:spTgt spid="864">
                                            <p:txEl>
                                              <p:pRg st="2" end="2"/>
                                            </p:txEl>
                                          </p:spTgt>
                                        </p:tgtEl>
                                      </p:cBhvr>
                                    </p:animEffect>
                                    <p:anim calcmode="lin" valueType="num">
                                      <p:cBhvr>
                                        <p:cTn id="15" dur="1000" fill="hold"/>
                                        <p:tgtEl>
                                          <p:spTgt spid="864">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86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64">
                                            <p:txEl>
                                              <p:pRg st="4" end="4"/>
                                            </p:txEl>
                                          </p:spTgt>
                                        </p:tgtEl>
                                        <p:attrNameLst>
                                          <p:attrName>style.visibility</p:attrName>
                                        </p:attrNameLst>
                                      </p:cBhvr>
                                      <p:to>
                                        <p:strVal val="visible"/>
                                      </p:to>
                                    </p:set>
                                    <p:animEffect transition="in" filter="fade">
                                      <p:cBhvr>
                                        <p:cTn id="21" dur="1000"/>
                                        <p:tgtEl>
                                          <p:spTgt spid="864">
                                            <p:txEl>
                                              <p:pRg st="4" end="4"/>
                                            </p:txEl>
                                          </p:spTgt>
                                        </p:tgtEl>
                                      </p:cBhvr>
                                    </p:animEffect>
                                    <p:anim calcmode="lin" valueType="num">
                                      <p:cBhvr>
                                        <p:cTn id="22" dur="1000" fill="hold"/>
                                        <p:tgtEl>
                                          <p:spTgt spid="864">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86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864">
                                            <p:txEl>
                                              <p:pRg st="6" end="6"/>
                                            </p:txEl>
                                          </p:spTgt>
                                        </p:tgtEl>
                                        <p:attrNameLst>
                                          <p:attrName>style.visibility</p:attrName>
                                        </p:attrNameLst>
                                      </p:cBhvr>
                                      <p:to>
                                        <p:strVal val="visible"/>
                                      </p:to>
                                    </p:set>
                                    <p:animEffect transition="in" filter="fade">
                                      <p:cBhvr>
                                        <p:cTn id="28" dur="1000"/>
                                        <p:tgtEl>
                                          <p:spTgt spid="864">
                                            <p:txEl>
                                              <p:pRg st="6" end="6"/>
                                            </p:txEl>
                                          </p:spTgt>
                                        </p:tgtEl>
                                      </p:cBhvr>
                                    </p:animEffect>
                                    <p:anim calcmode="lin" valueType="num">
                                      <p:cBhvr>
                                        <p:cTn id="29" dur="1000" fill="hold"/>
                                        <p:tgtEl>
                                          <p:spTgt spid="864">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864">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723374" y="1122020"/>
            <a:ext cx="6876441" cy="463695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txBox="1">
            <a:spLocks noGrp="1"/>
          </p:cNvSpPr>
          <p:nvPr>
            <p:ph type="title"/>
          </p:nvPr>
        </p:nvSpPr>
        <p:spPr>
          <a:xfrm>
            <a:off x="2596517" y="1616795"/>
            <a:ext cx="3916931" cy="17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rPr>
              <a:t>System Architecture</a:t>
            </a:r>
            <a:endParaRPr dirty="0">
              <a:solidFill>
                <a:srgbClr val="FFFFFF"/>
              </a:solidFill>
            </a:endParaRPr>
          </a:p>
        </p:txBody>
      </p:sp>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extLst>
      <p:ext uri="{BB962C8B-B14F-4D97-AF65-F5344CB8AC3E}">
        <p14:creationId xmlns:p14="http://schemas.microsoft.com/office/powerpoint/2010/main" val="1802699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90"/>
                                        </p:tgtEl>
                                        <p:attrNameLst>
                                          <p:attrName>style.visibility</p:attrName>
                                        </p:attrNameLst>
                                      </p:cBhvr>
                                      <p:to>
                                        <p:strVal val="visible"/>
                                      </p:to>
                                    </p:set>
                                    <p:animEffect transition="in" filter="fade">
                                      <p:cBhvr>
                                        <p:cTn id="7" dur="1000"/>
                                        <p:tgtEl>
                                          <p:spTgt spid="690"/>
                                        </p:tgtEl>
                                      </p:cBhvr>
                                    </p:animEffect>
                                    <p:anim calcmode="lin" valueType="num">
                                      <p:cBhvr>
                                        <p:cTn id="8" dur="1000" fill="hold"/>
                                        <p:tgtEl>
                                          <p:spTgt spid="690"/>
                                        </p:tgtEl>
                                        <p:attrNameLst>
                                          <p:attrName>ppt_x</p:attrName>
                                        </p:attrNameLst>
                                      </p:cBhvr>
                                      <p:tavLst>
                                        <p:tav tm="0">
                                          <p:val>
                                            <p:strVal val="#ppt_x"/>
                                          </p:val>
                                        </p:tav>
                                        <p:tav tm="100000">
                                          <p:val>
                                            <p:strVal val="#ppt_x"/>
                                          </p:val>
                                        </p:tav>
                                      </p:tavLst>
                                    </p:anim>
                                    <p:anim calcmode="lin" valueType="num">
                                      <p:cBhvr>
                                        <p:cTn id="9" dur="1000" fill="hold"/>
                                        <p:tgtEl>
                                          <p:spTgt spid="69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89"/>
                                        </p:tgtEl>
                                        <p:attrNameLst>
                                          <p:attrName>style.visibility</p:attrName>
                                        </p:attrNameLst>
                                      </p:cBhvr>
                                      <p:to>
                                        <p:strVal val="visible"/>
                                      </p:to>
                                    </p:set>
                                    <p:animEffect transition="in" filter="fade">
                                      <p:cBhvr>
                                        <p:cTn id="12" dur="1000"/>
                                        <p:tgtEl>
                                          <p:spTgt spid="689"/>
                                        </p:tgtEl>
                                      </p:cBhvr>
                                    </p:animEffect>
                                    <p:anim calcmode="lin" valueType="num">
                                      <p:cBhvr>
                                        <p:cTn id="13" dur="1000" fill="hold"/>
                                        <p:tgtEl>
                                          <p:spTgt spid="689"/>
                                        </p:tgtEl>
                                        <p:attrNameLst>
                                          <p:attrName>ppt_x</p:attrName>
                                        </p:attrNameLst>
                                      </p:cBhvr>
                                      <p:tavLst>
                                        <p:tav tm="0">
                                          <p:val>
                                            <p:strVal val="#ppt_x"/>
                                          </p:val>
                                        </p:tav>
                                        <p:tav tm="100000">
                                          <p:val>
                                            <p:strVal val="#ppt_x"/>
                                          </p:val>
                                        </p:tav>
                                      </p:tavLst>
                                    </p:anim>
                                    <p:anim calcmode="lin" valueType="num">
                                      <p:cBhvr>
                                        <p:cTn id="14" dur="1000" fill="hold"/>
                                        <p:tgtEl>
                                          <p:spTgt spid="6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69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pic>
        <p:nvPicPr>
          <p:cNvPr id="51" name="Picture 50"/>
          <p:cNvPicPr/>
          <p:nvPr/>
        </p:nvPicPr>
        <p:blipFill rotWithShape="1">
          <a:blip r:embed="rId3"/>
          <a:srcRect l="13323" t="18927" r="50559" b="7719"/>
          <a:stretch/>
        </p:blipFill>
        <p:spPr bwMode="auto">
          <a:xfrm>
            <a:off x="1371600" y="0"/>
            <a:ext cx="6931672" cy="5214891"/>
          </a:xfrm>
          <a:prstGeom prst="rect">
            <a:avLst/>
          </a:prstGeom>
          <a:ln>
            <a:noFill/>
          </a:ln>
          <a:extLst>
            <a:ext uri="{53640926-AAD7-44D8-BBD7-CCE9431645EC}">
              <a14:shadowObscured xmlns:a14="http://schemas.microsoft.com/office/drawing/2010/main"/>
            </a:ext>
          </a:extLst>
        </p:spPr>
      </p:pic>
      <p:grpSp>
        <p:nvGrpSpPr>
          <p:cNvPr id="773" name="Google Shape;773;p31"/>
          <p:cNvGrpSpPr/>
          <p:nvPr/>
        </p:nvGrpSpPr>
        <p:grpSpPr>
          <a:xfrm>
            <a:off x="-609600" y="-876959"/>
            <a:ext cx="11149045" cy="7264849"/>
            <a:chOff x="-802731" y="-864416"/>
            <a:chExt cx="10917820" cy="7264849"/>
          </a:xfrm>
        </p:grpSpPr>
        <p:grpSp>
          <p:nvGrpSpPr>
            <p:cNvPr id="774" name="Google Shape;774;p31"/>
            <p:cNvGrpSpPr/>
            <p:nvPr/>
          </p:nvGrpSpPr>
          <p:grpSpPr>
            <a:xfrm rot="-9162770">
              <a:off x="8016407" y="-554403"/>
              <a:ext cx="1788960" cy="1773960"/>
              <a:chOff x="1174625" y="279475"/>
              <a:chExt cx="5197400" cy="5180500"/>
            </a:xfrm>
          </p:grpSpPr>
          <p:sp>
            <p:nvSpPr>
              <p:cNvPr id="775" name="Google Shape;775;p31"/>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 name="Google Shape;785;p31"/>
            <p:cNvSpPr/>
            <p:nvPr/>
          </p:nvSpPr>
          <p:spPr>
            <a:xfrm rot="-5902137">
              <a:off x="-736684" y="3226400"/>
              <a:ext cx="3118422" cy="2826391"/>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rot="-7228763">
              <a:off x="-1234690" y="3658024"/>
              <a:ext cx="4504780" cy="1063240"/>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723374" y="1122020"/>
            <a:ext cx="6876441" cy="463695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txBox="1">
            <a:spLocks noGrp="1"/>
          </p:cNvSpPr>
          <p:nvPr>
            <p:ph type="title"/>
          </p:nvPr>
        </p:nvSpPr>
        <p:spPr>
          <a:xfrm>
            <a:off x="2596517" y="1616795"/>
            <a:ext cx="3916931" cy="17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rPr>
              <a:t>Datasets</a:t>
            </a:r>
            <a:endParaRPr dirty="0">
              <a:solidFill>
                <a:srgbClr val="FFFFFF"/>
              </a:solidFill>
            </a:endParaRPr>
          </a:p>
        </p:txBody>
      </p:sp>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extLst>
      <p:ext uri="{BB962C8B-B14F-4D97-AF65-F5344CB8AC3E}">
        <p14:creationId xmlns:p14="http://schemas.microsoft.com/office/powerpoint/2010/main" val="1071801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90"/>
                                        </p:tgtEl>
                                        <p:attrNameLst>
                                          <p:attrName>style.visibility</p:attrName>
                                        </p:attrNameLst>
                                      </p:cBhvr>
                                      <p:to>
                                        <p:strVal val="visible"/>
                                      </p:to>
                                    </p:set>
                                    <p:animEffect transition="in" filter="fade">
                                      <p:cBhvr>
                                        <p:cTn id="7" dur="1000"/>
                                        <p:tgtEl>
                                          <p:spTgt spid="690"/>
                                        </p:tgtEl>
                                      </p:cBhvr>
                                    </p:animEffect>
                                    <p:anim calcmode="lin" valueType="num">
                                      <p:cBhvr>
                                        <p:cTn id="8" dur="1000" fill="hold"/>
                                        <p:tgtEl>
                                          <p:spTgt spid="690"/>
                                        </p:tgtEl>
                                        <p:attrNameLst>
                                          <p:attrName>ppt_x</p:attrName>
                                        </p:attrNameLst>
                                      </p:cBhvr>
                                      <p:tavLst>
                                        <p:tav tm="0">
                                          <p:val>
                                            <p:strVal val="#ppt_x"/>
                                          </p:val>
                                        </p:tav>
                                        <p:tav tm="100000">
                                          <p:val>
                                            <p:strVal val="#ppt_x"/>
                                          </p:val>
                                        </p:tav>
                                      </p:tavLst>
                                    </p:anim>
                                    <p:anim calcmode="lin" valueType="num">
                                      <p:cBhvr>
                                        <p:cTn id="9" dur="1000" fill="hold"/>
                                        <p:tgtEl>
                                          <p:spTgt spid="69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89"/>
                                        </p:tgtEl>
                                        <p:attrNameLst>
                                          <p:attrName>style.visibility</p:attrName>
                                        </p:attrNameLst>
                                      </p:cBhvr>
                                      <p:to>
                                        <p:strVal val="visible"/>
                                      </p:to>
                                    </p:set>
                                    <p:animEffect transition="in" filter="fade">
                                      <p:cBhvr>
                                        <p:cTn id="12" dur="1000"/>
                                        <p:tgtEl>
                                          <p:spTgt spid="689"/>
                                        </p:tgtEl>
                                      </p:cBhvr>
                                    </p:animEffect>
                                    <p:anim calcmode="lin" valueType="num">
                                      <p:cBhvr>
                                        <p:cTn id="13" dur="1000" fill="hold"/>
                                        <p:tgtEl>
                                          <p:spTgt spid="689"/>
                                        </p:tgtEl>
                                        <p:attrNameLst>
                                          <p:attrName>ppt_x</p:attrName>
                                        </p:attrNameLst>
                                      </p:cBhvr>
                                      <p:tavLst>
                                        <p:tav tm="0">
                                          <p:val>
                                            <p:strVal val="#ppt_x"/>
                                          </p:val>
                                        </p:tav>
                                        <p:tav tm="100000">
                                          <p:val>
                                            <p:strVal val="#ppt_x"/>
                                          </p:val>
                                        </p:tav>
                                      </p:tavLst>
                                    </p:anim>
                                    <p:anim calcmode="lin" valueType="num">
                                      <p:cBhvr>
                                        <p:cTn id="14" dur="1000" fill="hold"/>
                                        <p:tgtEl>
                                          <p:spTgt spid="6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69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grpSp>
        <p:nvGrpSpPr>
          <p:cNvPr id="773" name="Google Shape;773;p31"/>
          <p:cNvGrpSpPr/>
          <p:nvPr/>
        </p:nvGrpSpPr>
        <p:grpSpPr>
          <a:xfrm>
            <a:off x="-802731" y="-864416"/>
            <a:ext cx="10917820" cy="7264849"/>
            <a:chOff x="-802731" y="-864416"/>
            <a:chExt cx="10917820" cy="7264849"/>
          </a:xfrm>
        </p:grpSpPr>
        <p:grpSp>
          <p:nvGrpSpPr>
            <p:cNvPr id="774" name="Google Shape;774;p31"/>
            <p:cNvGrpSpPr/>
            <p:nvPr/>
          </p:nvGrpSpPr>
          <p:grpSpPr>
            <a:xfrm rot="-9162770">
              <a:off x="8016407" y="-554403"/>
              <a:ext cx="1788960" cy="1773960"/>
              <a:chOff x="1174625" y="279475"/>
              <a:chExt cx="5197400" cy="5180500"/>
            </a:xfrm>
          </p:grpSpPr>
          <p:sp>
            <p:nvSpPr>
              <p:cNvPr id="775" name="Google Shape;775;p31"/>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 name="Google Shape;785;p31"/>
            <p:cNvSpPr/>
            <p:nvPr/>
          </p:nvSpPr>
          <p:spPr>
            <a:xfrm rot="-5902137">
              <a:off x="-736684" y="3226400"/>
              <a:ext cx="3118422" cy="2826391"/>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rot="-7228763">
              <a:off x="-1234690" y="3658024"/>
              <a:ext cx="4504780" cy="1063240"/>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
        <p:nvSpPr>
          <p:cNvPr id="2" name="Rectangle 1"/>
          <p:cNvSpPr/>
          <p:nvPr/>
        </p:nvSpPr>
        <p:spPr>
          <a:xfrm>
            <a:off x="381000" y="407544"/>
            <a:ext cx="7315200" cy="2462213"/>
          </a:xfrm>
          <a:prstGeom prst="rect">
            <a:avLst/>
          </a:prstGeom>
        </p:spPr>
        <p:txBody>
          <a:bodyPr wrap="square">
            <a:spAutoFit/>
          </a:bodyPr>
          <a:lstStyle/>
          <a:p>
            <a:r>
              <a:rPr lang="ar-EG" b="1" dirty="0">
                <a:latin typeface="Poppins" charset="0"/>
                <a:cs typeface="Poppins" charset="0"/>
              </a:rPr>
              <a:t>)</a:t>
            </a:r>
            <a:r>
              <a:rPr lang="en-GB" b="1" dirty="0" smtClean="0">
                <a:latin typeface="Poppins" charset="0"/>
                <a:cs typeface="Poppins" charset="0"/>
              </a:rPr>
              <a:t>RAVDESS Dataset</a:t>
            </a:r>
            <a:r>
              <a:rPr lang="ar-EG" b="1" dirty="0" smtClean="0">
                <a:latin typeface="Poppins" charset="0"/>
                <a:cs typeface="Poppins" charset="0"/>
              </a:rPr>
              <a:t> (</a:t>
            </a:r>
            <a:r>
              <a:rPr lang="en-GB" b="1" dirty="0" smtClean="0">
                <a:latin typeface="Poppins" charset="0"/>
                <a:cs typeface="Poppins" charset="0"/>
              </a:rPr>
              <a:t> </a:t>
            </a:r>
            <a:r>
              <a:rPr lang="en-GB" b="1" dirty="0">
                <a:latin typeface="Poppins" charset="0"/>
                <a:cs typeface="Poppins" charset="0"/>
              </a:rPr>
              <a:t>:</a:t>
            </a:r>
            <a:endParaRPr lang="en-US" b="1" dirty="0">
              <a:latin typeface="Poppins" charset="0"/>
              <a:cs typeface="Poppins" charset="0"/>
            </a:endParaRPr>
          </a:p>
          <a:p>
            <a:r>
              <a:rPr lang="en-GB" dirty="0">
                <a:latin typeface="Poppins" charset="0"/>
                <a:cs typeface="Poppins" charset="0"/>
              </a:rPr>
              <a:t> </a:t>
            </a:r>
            <a:endParaRPr lang="en-US" dirty="0">
              <a:latin typeface="Poppins" charset="0"/>
              <a:cs typeface="Poppins" charset="0"/>
            </a:endParaRPr>
          </a:p>
          <a:p>
            <a:r>
              <a:rPr lang="en-GB" dirty="0">
                <a:latin typeface="Poppins" charset="0"/>
                <a:cs typeface="Poppins" charset="0"/>
              </a:rPr>
              <a:t> Full dataset of speech and song, audio and video. It contains </a:t>
            </a:r>
            <a:r>
              <a:rPr lang="en-GB" dirty="0" smtClean="0">
                <a:latin typeface="Poppins" charset="0"/>
                <a:cs typeface="Poppins" charset="0"/>
              </a:rPr>
              <a:t>:</a:t>
            </a:r>
          </a:p>
          <a:p>
            <a:endParaRPr lang="en-US" dirty="0" smtClean="0">
              <a:latin typeface="Poppins" charset="0"/>
              <a:cs typeface="Poppins" charset="0"/>
            </a:endParaRPr>
          </a:p>
          <a:p>
            <a:pPr marL="285750" lvl="8" indent="-285750">
              <a:buFont typeface="Arial" pitchFamily="34" charset="0"/>
              <a:buChar char="•"/>
            </a:pPr>
            <a:r>
              <a:rPr lang="en-GB" dirty="0" smtClean="0">
                <a:latin typeface="Poppins" charset="0"/>
                <a:cs typeface="Poppins" charset="0"/>
              </a:rPr>
              <a:t>         </a:t>
            </a:r>
            <a:r>
              <a:rPr lang="en-GB" b="1" dirty="0" smtClean="0">
                <a:solidFill>
                  <a:srgbClr val="0070C0"/>
                </a:solidFill>
                <a:latin typeface="Poppins" charset="0"/>
                <a:cs typeface="Poppins" charset="0"/>
              </a:rPr>
              <a:t>24 </a:t>
            </a:r>
            <a:r>
              <a:rPr lang="en-GB" b="1" dirty="0">
                <a:solidFill>
                  <a:srgbClr val="0070C0"/>
                </a:solidFill>
                <a:latin typeface="Poppins" charset="0"/>
                <a:cs typeface="Poppins" charset="0"/>
              </a:rPr>
              <a:t>professional actors </a:t>
            </a:r>
            <a:r>
              <a:rPr lang="en-GB" dirty="0">
                <a:latin typeface="Poppins" charset="0"/>
                <a:cs typeface="Poppins" charset="0"/>
              </a:rPr>
              <a:t>(</a:t>
            </a:r>
            <a:r>
              <a:rPr lang="en-GB" dirty="0">
                <a:solidFill>
                  <a:srgbClr val="FF0000"/>
                </a:solidFill>
                <a:latin typeface="Poppins" charset="0"/>
                <a:cs typeface="Poppins" charset="0"/>
              </a:rPr>
              <a:t>12 female, 12 male</a:t>
            </a:r>
            <a:r>
              <a:rPr lang="en-GB" dirty="0" smtClean="0">
                <a:latin typeface="Poppins" charset="0"/>
                <a:cs typeface="Poppins" charset="0"/>
              </a:rPr>
              <a:t>).</a:t>
            </a:r>
          </a:p>
          <a:p>
            <a:pPr marL="285750" lvl="8" indent="-285750">
              <a:buFont typeface="Arial" pitchFamily="34" charset="0"/>
              <a:buChar char="•"/>
            </a:pPr>
            <a:endParaRPr lang="en-US" dirty="0">
              <a:latin typeface="Poppins" charset="0"/>
              <a:cs typeface="Poppins" charset="0"/>
            </a:endParaRPr>
          </a:p>
          <a:p>
            <a:pPr marL="285750" lvl="7" indent="-285750">
              <a:buFont typeface="Arial" pitchFamily="34" charset="0"/>
              <a:buChar char="•"/>
            </a:pPr>
            <a:r>
              <a:rPr lang="en-GB" dirty="0" smtClean="0">
                <a:latin typeface="Poppins" charset="0"/>
                <a:cs typeface="Poppins" charset="0"/>
              </a:rPr>
              <a:t>         Speech </a:t>
            </a:r>
            <a:r>
              <a:rPr lang="en-GB" dirty="0">
                <a:latin typeface="Poppins" charset="0"/>
                <a:cs typeface="Poppins" charset="0"/>
              </a:rPr>
              <a:t>emotions include (</a:t>
            </a:r>
            <a:r>
              <a:rPr lang="en-GB" b="1" dirty="0">
                <a:solidFill>
                  <a:srgbClr val="0070C0"/>
                </a:solidFill>
                <a:latin typeface="Poppins" charset="0"/>
                <a:cs typeface="Poppins" charset="0"/>
              </a:rPr>
              <a:t>calm, happy, sad, angry, fearful, </a:t>
            </a:r>
            <a:r>
              <a:rPr lang="en-GB" b="1" dirty="0" smtClean="0">
                <a:solidFill>
                  <a:srgbClr val="0070C0"/>
                </a:solidFill>
                <a:latin typeface="Poppins" charset="0"/>
                <a:cs typeface="Poppins" charset="0"/>
              </a:rPr>
              <a:t> surprise,</a:t>
            </a:r>
          </a:p>
          <a:p>
            <a:pPr lvl="7"/>
            <a:r>
              <a:rPr lang="en-GB" b="1" dirty="0" smtClean="0">
                <a:solidFill>
                  <a:srgbClr val="0070C0"/>
                </a:solidFill>
                <a:latin typeface="Poppins" charset="0"/>
                <a:cs typeface="Poppins" charset="0"/>
              </a:rPr>
              <a:t>                   natural </a:t>
            </a:r>
            <a:r>
              <a:rPr lang="en-GB" b="1" dirty="0">
                <a:solidFill>
                  <a:srgbClr val="0070C0"/>
                </a:solidFill>
                <a:latin typeface="Poppins" charset="0"/>
                <a:cs typeface="Poppins" charset="0"/>
              </a:rPr>
              <a:t>and disgust</a:t>
            </a:r>
            <a:r>
              <a:rPr lang="en-GB" dirty="0">
                <a:latin typeface="Poppins" charset="0"/>
                <a:cs typeface="Poppins" charset="0"/>
              </a:rPr>
              <a:t>) expressions. </a:t>
            </a:r>
            <a:endParaRPr lang="en-GB" dirty="0" smtClean="0">
              <a:latin typeface="Poppins" charset="0"/>
              <a:cs typeface="Poppins" charset="0"/>
            </a:endParaRPr>
          </a:p>
          <a:p>
            <a:pPr lvl="7"/>
            <a:endParaRPr lang="en-US" dirty="0">
              <a:latin typeface="Poppins" charset="0"/>
              <a:cs typeface="Poppins" charset="0"/>
            </a:endParaRPr>
          </a:p>
          <a:p>
            <a:pPr marL="285750" lvl="7" indent="-285750">
              <a:buFont typeface="Arial" pitchFamily="34" charset="0"/>
              <a:buChar char="•"/>
            </a:pPr>
            <a:r>
              <a:rPr lang="en-GB" dirty="0" smtClean="0">
                <a:latin typeface="Poppins" charset="0"/>
                <a:cs typeface="Poppins" charset="0"/>
              </a:rPr>
              <a:t>         Each </a:t>
            </a:r>
            <a:r>
              <a:rPr lang="en-GB" dirty="0">
                <a:latin typeface="Poppins" charset="0"/>
                <a:cs typeface="Poppins" charset="0"/>
              </a:rPr>
              <a:t>expression is produced at </a:t>
            </a:r>
            <a:r>
              <a:rPr lang="en-GB" b="1" dirty="0">
                <a:solidFill>
                  <a:srgbClr val="0070C0"/>
                </a:solidFill>
                <a:latin typeface="Poppins" charset="0"/>
                <a:cs typeface="Poppins" charset="0"/>
              </a:rPr>
              <a:t>two levels </a:t>
            </a:r>
            <a:r>
              <a:rPr lang="en-GB" dirty="0">
                <a:latin typeface="Poppins" charset="0"/>
                <a:cs typeface="Poppins" charset="0"/>
              </a:rPr>
              <a:t>of emotional </a:t>
            </a:r>
            <a:r>
              <a:rPr lang="en-GB" dirty="0" smtClean="0">
                <a:latin typeface="Poppins" charset="0"/>
                <a:cs typeface="Poppins" charset="0"/>
              </a:rPr>
              <a:t> intensity</a:t>
            </a:r>
          </a:p>
          <a:p>
            <a:pPr lvl="7"/>
            <a:r>
              <a:rPr lang="en-GB" dirty="0">
                <a:latin typeface="Poppins" charset="0"/>
                <a:cs typeface="Poppins" charset="0"/>
              </a:rPr>
              <a:t> </a:t>
            </a:r>
            <a:r>
              <a:rPr lang="en-GB" dirty="0" smtClean="0">
                <a:latin typeface="Poppins" charset="0"/>
                <a:cs typeface="Poppins" charset="0"/>
              </a:rPr>
              <a:t>             (</a:t>
            </a:r>
            <a:r>
              <a:rPr lang="en-GB" dirty="0">
                <a:solidFill>
                  <a:srgbClr val="FF0000"/>
                </a:solidFill>
                <a:latin typeface="Poppins" charset="0"/>
                <a:cs typeface="Poppins" charset="0"/>
              </a:rPr>
              <a:t>normal, strong</a:t>
            </a:r>
            <a:r>
              <a:rPr lang="en-GB" dirty="0">
                <a:latin typeface="Poppins" charset="0"/>
                <a:cs typeface="Poppins" charset="0"/>
              </a:rPr>
              <a:t>), with an additional neutral expression.</a:t>
            </a:r>
            <a:endParaRPr lang="en-US" dirty="0">
              <a:latin typeface="Poppins" charset="0"/>
              <a:cs typeface="Poppins" charset="0"/>
            </a:endParaRPr>
          </a:p>
        </p:txBody>
      </p:sp>
      <p:graphicFrame>
        <p:nvGraphicFramePr>
          <p:cNvPr id="18" name="Google Shape;982;p39"/>
          <p:cNvGraphicFramePr/>
          <p:nvPr>
            <p:extLst>
              <p:ext uri="{D42A27DB-BD31-4B8C-83A1-F6EECF244321}">
                <p14:modId xmlns:p14="http://schemas.microsoft.com/office/powerpoint/2010/main" val="1328343847"/>
              </p:ext>
            </p:extLst>
          </p:nvPr>
        </p:nvGraphicFramePr>
        <p:xfrm>
          <a:off x="1143000" y="3181350"/>
          <a:ext cx="7704105" cy="762000"/>
        </p:xfrm>
        <a:graphic>
          <a:graphicData uri="http://schemas.openxmlformats.org/drawingml/2006/table">
            <a:tbl>
              <a:tblPr>
                <a:noFill/>
                <a:tableStyleId>{9F82C6DA-EF45-49C0-B647-7C790031F401}</a:tableStyleId>
              </a:tblPr>
              <a:tblGrid>
                <a:gridCol w="2568035"/>
                <a:gridCol w="2568035"/>
                <a:gridCol w="2568035"/>
              </a:tblGrid>
              <a:tr h="404328">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Training</a:t>
                      </a:r>
                      <a:endParaRPr b="1" dirty="0">
                        <a:solidFill>
                          <a:srgbClr val="FFFFFF"/>
                        </a:solidFill>
                        <a:latin typeface="Lora"/>
                        <a:ea typeface="Lora"/>
                        <a:cs typeface="Lora"/>
                        <a:sym typeface="Lora"/>
                      </a:endParaRPr>
                    </a:p>
                  </a:txBody>
                  <a:tcPr marL="91425" marR="91425" marT="91425" marB="91425" anchor="ctr">
                    <a:lnL w="9525" cap="flat" cmpd="sng" algn="ctr">
                      <a:solidFill>
                        <a:schemeClr val="dk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Validation</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b="1" dirty="0" smtClean="0">
                          <a:solidFill>
                            <a:srgbClr val="FFFFFF"/>
                          </a:solidFill>
                          <a:latin typeface="Lora"/>
                          <a:ea typeface="Lora"/>
                          <a:cs typeface="Lora"/>
                          <a:sym typeface="Lora"/>
                        </a:rPr>
                        <a:t>Testing</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accent2"/>
                    </a:solidFill>
                  </a:tcPr>
                </a:tc>
              </a:tr>
              <a:tr h="357672">
                <a:tc>
                  <a:txBody>
                    <a:bodyPr/>
                    <a:lstStyle/>
                    <a:p>
                      <a:pPr marL="0" lvl="0" indent="0" algn="ctr" rtl="0">
                        <a:spcBef>
                          <a:spcPts val="0"/>
                        </a:spcBef>
                        <a:spcAft>
                          <a:spcPts val="0"/>
                        </a:spcAft>
                        <a:buNone/>
                      </a:pPr>
                      <a:r>
                        <a:rPr lang="en-US" sz="1100" dirty="0" smtClean="0">
                          <a:latin typeface="Poppins Light"/>
                          <a:ea typeface="Poppins Light"/>
                          <a:cs typeface="Poppins Light"/>
                          <a:sym typeface="Poppins Light"/>
                        </a:rPr>
                        <a:t>1152</a:t>
                      </a:r>
                      <a:endParaRPr sz="1100" dirty="0">
                        <a:latin typeface="Poppins Light"/>
                        <a:ea typeface="Poppins Light"/>
                        <a:cs typeface="Poppins Light"/>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1" dirty="0" smtClean="0">
                          <a:solidFill>
                            <a:schemeClr val="tx1"/>
                          </a:solidFill>
                          <a:latin typeface="Poppins" charset="0"/>
                          <a:ea typeface="Poppins Light"/>
                          <a:cs typeface="Poppins" charset="0"/>
                          <a:sym typeface="Poppins Light"/>
                        </a:rPr>
                        <a:t>144</a:t>
                      </a:r>
                      <a:endParaRPr sz="1100" b="1" dirty="0">
                        <a:solidFill>
                          <a:schemeClr val="tx1"/>
                        </a:solidFill>
                        <a:latin typeface="Poppins" charset="0"/>
                        <a:ea typeface="Poppins Light"/>
                        <a:cs typeface="Poppins"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1" dirty="0" smtClean="0">
                          <a:solidFill>
                            <a:schemeClr val="tx1"/>
                          </a:solidFill>
                          <a:latin typeface="Poppins Light"/>
                          <a:ea typeface="Poppins Light"/>
                          <a:cs typeface="Poppins Light"/>
                          <a:sym typeface="Poppins Light"/>
                        </a:rPr>
                        <a:t>144</a:t>
                      </a:r>
                      <a:endParaRPr sz="1100" b="1" dirty="0">
                        <a:solidFill>
                          <a:schemeClr val="tx1"/>
                        </a:solidFill>
                        <a:latin typeface="Poppins Light"/>
                        <a:ea typeface="Poppins Light"/>
                        <a:cs typeface="Poppins Light"/>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bl>
          </a:graphicData>
        </a:graphic>
      </p:graphicFrame>
      <p:pic>
        <p:nvPicPr>
          <p:cNvPr id="3" name="datasets sample.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872528" y="1550987"/>
            <a:ext cx="487363" cy="487363"/>
          </a:xfrm>
          <a:prstGeom prst="rect">
            <a:avLst/>
          </a:prstGeom>
        </p:spPr>
      </p:pic>
      <p:sp>
        <p:nvSpPr>
          <p:cNvPr id="4" name="TextBox 3"/>
          <p:cNvSpPr txBox="1"/>
          <p:nvPr/>
        </p:nvSpPr>
        <p:spPr>
          <a:xfrm>
            <a:off x="7460097" y="2307546"/>
            <a:ext cx="1459054" cy="307777"/>
          </a:xfrm>
          <a:prstGeom prst="rect">
            <a:avLst/>
          </a:prstGeom>
          <a:noFill/>
        </p:spPr>
        <p:txBody>
          <a:bodyPr wrap="none" rtlCol="0">
            <a:spAutoFit/>
          </a:bodyPr>
          <a:lstStyle/>
          <a:p>
            <a:r>
              <a:rPr lang="en-US" dirty="0" smtClean="0"/>
              <a:t>Dataset Sample</a:t>
            </a:r>
            <a:endParaRPr lang="en-US" dirty="0"/>
          </a:p>
        </p:txBody>
      </p:sp>
    </p:spTree>
    <p:extLst>
      <p:ext uri="{BB962C8B-B14F-4D97-AF65-F5344CB8AC3E}">
        <p14:creationId xmlns:p14="http://schemas.microsoft.com/office/powerpoint/2010/main" val="3397454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animEffect transition="in" filter="fade">
                                      <p:cBhvr>
                                        <p:cTn id="7" dur="1000"/>
                                        <p:tgtEl>
                                          <p:spTgt spid="2">
                                            <p:txEl>
                                              <p:pRg st="4" end="4"/>
                                            </p:txEl>
                                          </p:spTgt>
                                        </p:tgtEl>
                                      </p:cBhvr>
                                    </p:animEffect>
                                    <p:anim calcmode="lin" valueType="num">
                                      <p:cBhvr>
                                        <p:cTn id="8"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4" end="4"/>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xEl>
                                              <p:pRg st="6" end="6"/>
                                            </p:txEl>
                                          </p:spTgt>
                                        </p:tgtEl>
                                        <p:attrNameLst>
                                          <p:attrName>style.visibility</p:attrName>
                                        </p:attrNameLst>
                                      </p:cBhvr>
                                      <p:to>
                                        <p:strVal val="visible"/>
                                      </p:to>
                                    </p:set>
                                    <p:animEffect transition="in" filter="fade">
                                      <p:cBhvr>
                                        <p:cTn id="12" dur="1000"/>
                                        <p:tgtEl>
                                          <p:spTgt spid="2">
                                            <p:txEl>
                                              <p:pRg st="6" end="6"/>
                                            </p:txEl>
                                          </p:spTgt>
                                        </p:tgtEl>
                                      </p:cBhvr>
                                    </p:animEffect>
                                    <p:anim calcmode="lin" valueType="num">
                                      <p:cBhvr>
                                        <p:cTn id="13" dur="1000" fill="hold"/>
                                        <p:tgtEl>
                                          <p:spTgt spid="2">
                                            <p:txEl>
                                              <p:pRg st="6" end="6"/>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6" end="6"/>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animEffect transition="in" filter="fade">
                                      <p:cBhvr>
                                        <p:cTn id="17" dur="1000"/>
                                        <p:tgtEl>
                                          <p:spTgt spid="2">
                                            <p:txEl>
                                              <p:pRg st="7" end="7"/>
                                            </p:txEl>
                                          </p:spTgt>
                                        </p:tgtEl>
                                      </p:cBhvr>
                                    </p:animEffect>
                                    <p:anim calcmode="lin" valueType="num">
                                      <p:cBhvr>
                                        <p:cTn id="18" dur="1000" fill="hold"/>
                                        <p:tgtEl>
                                          <p:spTgt spid="2">
                                            <p:txEl>
                                              <p:pRg st="7" end="7"/>
                                            </p:txEl>
                                          </p:spTgt>
                                        </p:tgtEl>
                                        <p:attrNameLst>
                                          <p:attrName>ppt_x</p:attrName>
                                        </p:attrNameLst>
                                      </p:cBhvr>
                                      <p:tavLst>
                                        <p:tav tm="0">
                                          <p:val>
                                            <p:strVal val="#ppt_x"/>
                                          </p:val>
                                        </p:tav>
                                        <p:tav tm="100000">
                                          <p:val>
                                            <p:strVal val="#ppt_x"/>
                                          </p:val>
                                        </p:tav>
                                      </p:tavLst>
                                    </p:anim>
                                    <p:anim calcmode="lin" valueType="num">
                                      <p:cBhvr>
                                        <p:cTn id="19" dur="1000" fill="hold"/>
                                        <p:tgtEl>
                                          <p:spTgt spid="2">
                                            <p:txEl>
                                              <p:pRg st="7" end="7"/>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
                                            <p:txEl>
                                              <p:pRg st="9" end="9"/>
                                            </p:txEl>
                                          </p:spTgt>
                                        </p:tgtEl>
                                        <p:attrNameLst>
                                          <p:attrName>style.visibility</p:attrName>
                                        </p:attrNameLst>
                                      </p:cBhvr>
                                      <p:to>
                                        <p:strVal val="visible"/>
                                      </p:to>
                                    </p:set>
                                    <p:animEffect transition="in" filter="fade">
                                      <p:cBhvr>
                                        <p:cTn id="22" dur="1000"/>
                                        <p:tgtEl>
                                          <p:spTgt spid="2">
                                            <p:txEl>
                                              <p:pRg st="9" end="9"/>
                                            </p:txEl>
                                          </p:spTgt>
                                        </p:tgtEl>
                                      </p:cBhvr>
                                    </p:animEffect>
                                    <p:anim calcmode="lin" valueType="num">
                                      <p:cBhvr>
                                        <p:cTn id="23" dur="1000" fill="hold"/>
                                        <p:tgtEl>
                                          <p:spTgt spid="2">
                                            <p:txEl>
                                              <p:pRg st="9" end="9"/>
                                            </p:txEl>
                                          </p:spTgt>
                                        </p:tgtEl>
                                        <p:attrNameLst>
                                          <p:attrName>ppt_x</p:attrName>
                                        </p:attrNameLst>
                                      </p:cBhvr>
                                      <p:tavLst>
                                        <p:tav tm="0">
                                          <p:val>
                                            <p:strVal val="#ppt_x"/>
                                          </p:val>
                                        </p:tav>
                                        <p:tav tm="100000">
                                          <p:val>
                                            <p:strVal val="#ppt_x"/>
                                          </p:val>
                                        </p:tav>
                                      </p:tavLst>
                                    </p:anim>
                                    <p:anim calcmode="lin" valueType="num">
                                      <p:cBhvr>
                                        <p:cTn id="24" dur="1000" fill="hold"/>
                                        <p:tgtEl>
                                          <p:spTgt spid="2">
                                            <p:txEl>
                                              <p:pRg st="9" end="9"/>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animEffect transition="in" filter="fade">
                                      <p:cBhvr>
                                        <p:cTn id="27" dur="1000"/>
                                        <p:tgtEl>
                                          <p:spTgt spid="2">
                                            <p:txEl>
                                              <p:pRg st="10" end="10"/>
                                            </p:txEl>
                                          </p:spTgt>
                                        </p:tgtEl>
                                      </p:cBhvr>
                                    </p:animEffect>
                                    <p:anim calcmode="lin" valueType="num">
                                      <p:cBhvr>
                                        <p:cTn id="28" dur="1000" fill="hold"/>
                                        <p:tgtEl>
                                          <p:spTgt spid="2">
                                            <p:txEl>
                                              <p:pRg st="10" end="10"/>
                                            </p:txEl>
                                          </p:spTgt>
                                        </p:tgtEl>
                                        <p:attrNameLst>
                                          <p:attrName>ppt_x</p:attrName>
                                        </p:attrNameLst>
                                      </p:cBhvr>
                                      <p:tavLst>
                                        <p:tav tm="0">
                                          <p:val>
                                            <p:strVal val="#ppt_x"/>
                                          </p:val>
                                        </p:tav>
                                        <p:tav tm="100000">
                                          <p:val>
                                            <p:strVal val="#ppt_x"/>
                                          </p:val>
                                        </p:tav>
                                      </p:tavLst>
                                    </p:anim>
                                    <p:anim calcmode="lin" valueType="num">
                                      <p:cBhvr>
                                        <p:cTn id="29" dur="1000" fill="hold"/>
                                        <p:tgtEl>
                                          <p:spTgt spid="2">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down)">
                                      <p:cBhvr>
                                        <p:cTn id="34" dur="500"/>
                                        <p:tgtEl>
                                          <p:spTgt spid="18"/>
                                        </p:tgtEl>
                                      </p:cBhvr>
                                    </p:animEffect>
                                  </p:childTnLst>
                                </p:cTn>
                              </p:par>
                              <p:par>
                                <p:cTn id="35" presetID="22" presetClass="entr" presetSubtype="4" fill="hold" nodeType="with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down)">
                                      <p:cBhvr>
                                        <p:cTn id="37" dur="500"/>
                                        <p:tgtEl>
                                          <p:spTgt spid="3"/>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wipe(down)">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41" fill="hold" display="0">
                  <p:stCondLst>
                    <p:cond delay="indefinite"/>
                  </p:stCondLst>
                  <p:endCondLst>
                    <p:cond evt="onStopAudio" delay="0">
                      <p:tgtEl>
                        <p:sldTgt/>
                      </p:tgtEl>
                    </p:cond>
                  </p:endCondLst>
                </p:cTn>
                <p:tgtEl>
                  <p:spTgt spid="3"/>
                </p:tgtEl>
              </p:cMediaNode>
            </p:audio>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723374" y="1122020"/>
            <a:ext cx="6876441" cy="463695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txBox="1">
            <a:spLocks noGrp="1"/>
          </p:cNvSpPr>
          <p:nvPr>
            <p:ph type="title"/>
          </p:nvPr>
        </p:nvSpPr>
        <p:spPr>
          <a:xfrm>
            <a:off x="2596517" y="1616795"/>
            <a:ext cx="3916931" cy="17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rPr>
              <a:t>Phases Description</a:t>
            </a:r>
            <a:endParaRPr dirty="0">
              <a:solidFill>
                <a:srgbClr val="FFFFFF"/>
              </a:solidFill>
            </a:endParaRPr>
          </a:p>
        </p:txBody>
      </p:sp>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extLst>
      <p:ext uri="{BB962C8B-B14F-4D97-AF65-F5344CB8AC3E}">
        <p14:creationId xmlns:p14="http://schemas.microsoft.com/office/powerpoint/2010/main" val="4036687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90"/>
                                        </p:tgtEl>
                                        <p:attrNameLst>
                                          <p:attrName>style.visibility</p:attrName>
                                        </p:attrNameLst>
                                      </p:cBhvr>
                                      <p:to>
                                        <p:strVal val="visible"/>
                                      </p:to>
                                    </p:set>
                                    <p:animEffect transition="in" filter="fade">
                                      <p:cBhvr>
                                        <p:cTn id="7" dur="1000"/>
                                        <p:tgtEl>
                                          <p:spTgt spid="690"/>
                                        </p:tgtEl>
                                      </p:cBhvr>
                                    </p:animEffect>
                                    <p:anim calcmode="lin" valueType="num">
                                      <p:cBhvr>
                                        <p:cTn id="8" dur="1000" fill="hold"/>
                                        <p:tgtEl>
                                          <p:spTgt spid="690"/>
                                        </p:tgtEl>
                                        <p:attrNameLst>
                                          <p:attrName>ppt_x</p:attrName>
                                        </p:attrNameLst>
                                      </p:cBhvr>
                                      <p:tavLst>
                                        <p:tav tm="0">
                                          <p:val>
                                            <p:strVal val="#ppt_x"/>
                                          </p:val>
                                        </p:tav>
                                        <p:tav tm="100000">
                                          <p:val>
                                            <p:strVal val="#ppt_x"/>
                                          </p:val>
                                        </p:tav>
                                      </p:tavLst>
                                    </p:anim>
                                    <p:anim calcmode="lin" valueType="num">
                                      <p:cBhvr>
                                        <p:cTn id="9" dur="1000" fill="hold"/>
                                        <p:tgtEl>
                                          <p:spTgt spid="69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89"/>
                                        </p:tgtEl>
                                        <p:attrNameLst>
                                          <p:attrName>style.visibility</p:attrName>
                                        </p:attrNameLst>
                                      </p:cBhvr>
                                      <p:to>
                                        <p:strVal val="visible"/>
                                      </p:to>
                                    </p:set>
                                    <p:animEffect transition="in" filter="fade">
                                      <p:cBhvr>
                                        <p:cTn id="12" dur="1000"/>
                                        <p:tgtEl>
                                          <p:spTgt spid="689"/>
                                        </p:tgtEl>
                                      </p:cBhvr>
                                    </p:animEffect>
                                    <p:anim calcmode="lin" valueType="num">
                                      <p:cBhvr>
                                        <p:cTn id="13" dur="1000" fill="hold"/>
                                        <p:tgtEl>
                                          <p:spTgt spid="689"/>
                                        </p:tgtEl>
                                        <p:attrNameLst>
                                          <p:attrName>ppt_x</p:attrName>
                                        </p:attrNameLst>
                                      </p:cBhvr>
                                      <p:tavLst>
                                        <p:tav tm="0">
                                          <p:val>
                                            <p:strVal val="#ppt_x"/>
                                          </p:val>
                                        </p:tav>
                                        <p:tav tm="100000">
                                          <p:val>
                                            <p:strVal val="#ppt_x"/>
                                          </p:val>
                                        </p:tav>
                                      </p:tavLst>
                                    </p:anim>
                                    <p:anim calcmode="lin" valueType="num">
                                      <p:cBhvr>
                                        <p:cTn id="14" dur="1000" fill="hold"/>
                                        <p:tgtEl>
                                          <p:spTgt spid="6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69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1" name="Google Shape;1121;p43"/>
          <p:cNvSpPr txBox="1">
            <a:spLocks noGrp="1"/>
          </p:cNvSpPr>
          <p:nvPr>
            <p:ph type="title" idx="4294967295"/>
          </p:nvPr>
        </p:nvSpPr>
        <p:spPr>
          <a:xfrm>
            <a:off x="533400" y="3638550"/>
            <a:ext cx="2227200" cy="41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smtClean="0">
                <a:solidFill>
                  <a:schemeClr val="dk1"/>
                </a:solidFill>
              </a:rPr>
              <a:t>Preprocessing </a:t>
            </a:r>
            <a:endParaRPr sz="1800" dirty="0">
              <a:solidFill>
                <a:schemeClr val="dk1"/>
              </a:solidFill>
            </a:endParaRPr>
          </a:p>
        </p:txBody>
      </p:sp>
      <p:sp>
        <p:nvSpPr>
          <p:cNvPr id="1131" name="Google Shape;1131;p43"/>
          <p:cNvSpPr/>
          <p:nvPr/>
        </p:nvSpPr>
        <p:spPr>
          <a:xfrm rot="2217791">
            <a:off x="1272765" y="2735776"/>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3"/>
          <p:cNvSpPr/>
          <p:nvPr/>
        </p:nvSpPr>
        <p:spPr>
          <a:xfrm rot="2217791">
            <a:off x="3296088" y="2161704"/>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3"/>
          <p:cNvSpPr/>
          <p:nvPr/>
        </p:nvSpPr>
        <p:spPr>
          <a:xfrm rot="2217791">
            <a:off x="5453062" y="2752831"/>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3"/>
          <p:cNvSpPr/>
          <p:nvPr/>
        </p:nvSpPr>
        <p:spPr>
          <a:xfrm rot="2217791">
            <a:off x="7487088" y="2247473"/>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3"/>
          <p:cNvSpPr/>
          <p:nvPr/>
        </p:nvSpPr>
        <p:spPr>
          <a:xfrm>
            <a:off x="2057400" y="2431020"/>
            <a:ext cx="914400" cy="431853"/>
          </a:xfrm>
          <a:custGeom>
            <a:avLst/>
            <a:gdLst/>
            <a:ahLst/>
            <a:cxnLst/>
            <a:rect l="l" t="t" r="r" b="b"/>
            <a:pathLst>
              <a:path w="34231" h="8117" extrusionOk="0">
                <a:moveTo>
                  <a:pt x="0" y="8117"/>
                </a:moveTo>
                <a:cubicBezTo>
                  <a:pt x="11727" y="8117"/>
                  <a:pt x="22504" y="0"/>
                  <a:pt x="34231" y="0"/>
                </a:cubicBezTo>
              </a:path>
            </a:pathLst>
          </a:custGeom>
          <a:noFill/>
          <a:ln w="19050" cap="flat" cmpd="sng">
            <a:solidFill>
              <a:srgbClr val="000000"/>
            </a:solidFill>
            <a:prstDash val="solid"/>
            <a:round/>
            <a:headEnd type="none" w="med" len="med"/>
            <a:tailEnd type="none" w="med" len="med"/>
          </a:ln>
        </p:spPr>
      </p:sp>
      <p:sp>
        <p:nvSpPr>
          <p:cNvPr id="1137" name="Google Shape;1137;p43"/>
          <p:cNvSpPr/>
          <p:nvPr/>
        </p:nvSpPr>
        <p:spPr>
          <a:xfrm>
            <a:off x="4191000" y="2431020"/>
            <a:ext cx="914400" cy="431853"/>
          </a:xfrm>
          <a:custGeom>
            <a:avLst/>
            <a:gdLst/>
            <a:ahLst/>
            <a:cxnLst/>
            <a:rect l="l" t="t" r="r" b="b"/>
            <a:pathLst>
              <a:path w="41643" h="5354" extrusionOk="0">
                <a:moveTo>
                  <a:pt x="0" y="60"/>
                </a:moveTo>
                <a:cubicBezTo>
                  <a:pt x="13993" y="60"/>
                  <a:pt x="29128" y="-904"/>
                  <a:pt x="41643" y="5354"/>
                </a:cubicBezTo>
              </a:path>
            </a:pathLst>
          </a:custGeom>
          <a:noFill/>
          <a:ln w="19050" cap="flat" cmpd="sng">
            <a:solidFill>
              <a:srgbClr val="000000"/>
            </a:solidFill>
            <a:prstDash val="solid"/>
            <a:round/>
            <a:headEnd type="none" w="med" len="med"/>
            <a:tailEnd type="none" w="med" len="med"/>
          </a:ln>
        </p:spPr>
      </p:sp>
      <p:sp>
        <p:nvSpPr>
          <p:cNvPr id="1138" name="Google Shape;1138;p43"/>
          <p:cNvSpPr/>
          <p:nvPr/>
        </p:nvSpPr>
        <p:spPr>
          <a:xfrm rot="434529">
            <a:off x="6285859" y="2360832"/>
            <a:ext cx="791173" cy="644357"/>
          </a:xfrm>
          <a:custGeom>
            <a:avLst/>
            <a:gdLst/>
            <a:ahLst/>
            <a:cxnLst/>
            <a:rect l="l" t="t" r="r" b="b"/>
            <a:pathLst>
              <a:path w="40583" h="11999" extrusionOk="0">
                <a:moveTo>
                  <a:pt x="0" y="11999"/>
                </a:moveTo>
                <a:cubicBezTo>
                  <a:pt x="14107" y="11999"/>
                  <a:pt x="26476" y="0"/>
                  <a:pt x="40583" y="0"/>
                </a:cubicBezTo>
              </a:path>
            </a:pathLst>
          </a:custGeom>
          <a:noFill/>
          <a:ln w="19050" cap="flat" cmpd="sng">
            <a:solidFill>
              <a:srgbClr val="000000"/>
            </a:solidFill>
            <a:prstDash val="solid"/>
            <a:round/>
            <a:headEnd type="none" w="med" len="med"/>
            <a:tailEnd type="none" w="med" len="med"/>
          </a:ln>
        </p:spPr>
      </p:sp>
      <p:sp>
        <p:nvSpPr>
          <p:cNvPr id="1140" name="Google Shape;1140;p43"/>
          <p:cNvSpPr txBox="1">
            <a:spLocks noGrp="1"/>
          </p:cNvSpPr>
          <p:nvPr>
            <p:ph type="title" idx="4294967295"/>
          </p:nvPr>
        </p:nvSpPr>
        <p:spPr>
          <a:xfrm>
            <a:off x="1286975" y="2713950"/>
            <a:ext cx="537000" cy="36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rgbClr val="FFFFFF"/>
                </a:solidFill>
              </a:rPr>
              <a:t>01</a:t>
            </a:r>
            <a:endParaRPr sz="1600" dirty="0">
              <a:solidFill>
                <a:srgbClr val="FFFFFF"/>
              </a:solidFill>
            </a:endParaRPr>
          </a:p>
        </p:txBody>
      </p:sp>
      <p:sp>
        <p:nvSpPr>
          <p:cNvPr id="1141" name="Google Shape;1141;p43"/>
          <p:cNvSpPr txBox="1">
            <a:spLocks noGrp="1"/>
          </p:cNvSpPr>
          <p:nvPr>
            <p:ph type="title" idx="4294967295"/>
          </p:nvPr>
        </p:nvSpPr>
        <p:spPr>
          <a:xfrm>
            <a:off x="3309113" y="2138208"/>
            <a:ext cx="5394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rgbClr val="FFFFFF"/>
                </a:solidFill>
              </a:rPr>
              <a:t>02</a:t>
            </a:r>
            <a:endParaRPr sz="1600" dirty="0">
              <a:solidFill>
                <a:srgbClr val="FFFFFF"/>
              </a:solidFill>
            </a:endParaRPr>
          </a:p>
        </p:txBody>
      </p:sp>
      <p:sp>
        <p:nvSpPr>
          <p:cNvPr id="1142" name="Google Shape;1142;p43"/>
          <p:cNvSpPr txBox="1">
            <a:spLocks noGrp="1"/>
          </p:cNvSpPr>
          <p:nvPr>
            <p:ph type="title" idx="4294967295"/>
          </p:nvPr>
        </p:nvSpPr>
        <p:spPr>
          <a:xfrm>
            <a:off x="5467290" y="2731005"/>
            <a:ext cx="537000" cy="36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rgbClr val="FFFFFF"/>
                </a:solidFill>
              </a:rPr>
              <a:t>03</a:t>
            </a:r>
            <a:endParaRPr sz="1600" dirty="0">
              <a:solidFill>
                <a:srgbClr val="FFFFFF"/>
              </a:solidFill>
            </a:endParaRPr>
          </a:p>
        </p:txBody>
      </p:sp>
      <p:sp>
        <p:nvSpPr>
          <p:cNvPr id="1144" name="Google Shape;1144;p43"/>
          <p:cNvSpPr txBox="1">
            <a:spLocks noGrp="1"/>
          </p:cNvSpPr>
          <p:nvPr>
            <p:ph type="title" idx="4294967295"/>
          </p:nvPr>
        </p:nvSpPr>
        <p:spPr>
          <a:xfrm>
            <a:off x="7500113" y="2223977"/>
            <a:ext cx="5394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rgbClr val="FFFFFF"/>
                </a:solidFill>
              </a:rPr>
              <a:t>04</a:t>
            </a:r>
            <a:endParaRPr sz="1600" dirty="0">
              <a:solidFill>
                <a:srgbClr val="FFFFFF"/>
              </a:solidFill>
            </a:endParaRPr>
          </a:p>
        </p:txBody>
      </p:sp>
      <p:grpSp>
        <p:nvGrpSpPr>
          <p:cNvPr id="1145" name="Google Shape;1145;p43"/>
          <p:cNvGrpSpPr/>
          <p:nvPr/>
        </p:nvGrpSpPr>
        <p:grpSpPr>
          <a:xfrm rot="-10037090">
            <a:off x="8324456" y="4730357"/>
            <a:ext cx="149166" cy="128374"/>
            <a:chOff x="1980954" y="4639503"/>
            <a:chExt cx="143372" cy="159996"/>
          </a:xfrm>
        </p:grpSpPr>
        <p:sp>
          <p:nvSpPr>
            <p:cNvPr id="1146" name="Google Shape;1146;p43"/>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1147" name="Google Shape;1147;p43"/>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1148" name="Google Shape;1148;p43"/>
          <p:cNvGrpSpPr/>
          <p:nvPr/>
        </p:nvGrpSpPr>
        <p:grpSpPr>
          <a:xfrm rot="1241755">
            <a:off x="8626326" y="4451866"/>
            <a:ext cx="149170" cy="128376"/>
            <a:chOff x="1980954" y="4639503"/>
            <a:chExt cx="143372" cy="159996"/>
          </a:xfrm>
        </p:grpSpPr>
        <p:sp>
          <p:nvSpPr>
            <p:cNvPr id="1149" name="Google Shape;1149;p43"/>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1150" name="Google Shape;1150;p43"/>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1151" name="Google Shape;1151;p43"/>
          <p:cNvGrpSpPr/>
          <p:nvPr/>
        </p:nvGrpSpPr>
        <p:grpSpPr>
          <a:xfrm rot="5892993">
            <a:off x="8680631" y="4816237"/>
            <a:ext cx="149176" cy="128366"/>
            <a:chOff x="1980954" y="4639503"/>
            <a:chExt cx="143372" cy="159996"/>
          </a:xfrm>
        </p:grpSpPr>
        <p:sp>
          <p:nvSpPr>
            <p:cNvPr id="1152" name="Google Shape;1152;p43"/>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1153" name="Google Shape;1153;p43"/>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sp>
        <p:nvSpPr>
          <p:cNvPr id="36" name="Google Shape;1121;p43"/>
          <p:cNvSpPr txBox="1">
            <a:spLocks/>
          </p:cNvSpPr>
          <p:nvPr/>
        </p:nvSpPr>
        <p:spPr>
          <a:xfrm>
            <a:off x="2286000" y="1352550"/>
            <a:ext cx="2227200" cy="41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1pPr>
            <a:lvl2pPr marR="0" lvl="1"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2pPr>
            <a:lvl3pPr marR="0" lvl="2"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3pPr>
            <a:lvl4pPr marR="0" lvl="3"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4pPr>
            <a:lvl5pPr marR="0" lvl="4"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5pPr>
            <a:lvl6pPr marR="0" lvl="5"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6pPr>
            <a:lvl7pPr marR="0" lvl="6"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7pPr>
            <a:lvl8pPr marR="0" lvl="7"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8pPr>
            <a:lvl9pPr marR="0" lvl="8"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9pPr>
          </a:lstStyle>
          <a:p>
            <a:pPr algn="ctr"/>
            <a:r>
              <a:rPr lang="en-US" sz="1800" dirty="0" smtClean="0">
                <a:solidFill>
                  <a:schemeClr val="dk1"/>
                </a:solidFill>
              </a:rPr>
              <a:t>Feature Extraction</a:t>
            </a:r>
            <a:endParaRPr lang="en-US" sz="1800" dirty="0">
              <a:solidFill>
                <a:schemeClr val="dk1"/>
              </a:solidFill>
            </a:endParaRPr>
          </a:p>
        </p:txBody>
      </p:sp>
      <p:sp>
        <p:nvSpPr>
          <p:cNvPr id="37" name="Google Shape;1121;p43"/>
          <p:cNvSpPr txBox="1">
            <a:spLocks/>
          </p:cNvSpPr>
          <p:nvPr/>
        </p:nvSpPr>
        <p:spPr>
          <a:xfrm>
            <a:off x="4800600" y="3618914"/>
            <a:ext cx="2227200" cy="41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1pPr>
            <a:lvl2pPr marR="0" lvl="1"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2pPr>
            <a:lvl3pPr marR="0" lvl="2"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3pPr>
            <a:lvl4pPr marR="0" lvl="3"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4pPr>
            <a:lvl5pPr marR="0" lvl="4"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5pPr>
            <a:lvl6pPr marR="0" lvl="5"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6pPr>
            <a:lvl7pPr marR="0" lvl="6"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7pPr>
            <a:lvl8pPr marR="0" lvl="7"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8pPr>
            <a:lvl9pPr marR="0" lvl="8"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9pPr>
          </a:lstStyle>
          <a:p>
            <a:pPr algn="ctr"/>
            <a:r>
              <a:rPr lang="en-US" sz="1800" dirty="0" smtClean="0">
                <a:solidFill>
                  <a:schemeClr val="dk1"/>
                </a:solidFill>
              </a:rPr>
              <a:t>Speech Emotion Recognition</a:t>
            </a:r>
            <a:endParaRPr lang="en-US" sz="1800" dirty="0">
              <a:solidFill>
                <a:schemeClr val="dk1"/>
              </a:solidFill>
            </a:endParaRPr>
          </a:p>
        </p:txBody>
      </p:sp>
      <p:sp>
        <p:nvSpPr>
          <p:cNvPr id="38" name="Google Shape;1121;p43"/>
          <p:cNvSpPr txBox="1">
            <a:spLocks/>
          </p:cNvSpPr>
          <p:nvPr/>
        </p:nvSpPr>
        <p:spPr>
          <a:xfrm>
            <a:off x="6401181" y="1352550"/>
            <a:ext cx="2227200" cy="41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1pPr>
            <a:lvl2pPr marR="0" lvl="1"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2pPr>
            <a:lvl3pPr marR="0" lvl="2"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3pPr>
            <a:lvl4pPr marR="0" lvl="3"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4pPr>
            <a:lvl5pPr marR="0" lvl="4"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5pPr>
            <a:lvl6pPr marR="0" lvl="5"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6pPr>
            <a:lvl7pPr marR="0" lvl="6"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7pPr>
            <a:lvl8pPr marR="0" lvl="7"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8pPr>
            <a:lvl9pPr marR="0" lvl="8" algn="l" rtl="0">
              <a:lnSpc>
                <a:spcPct val="100000"/>
              </a:lnSpc>
              <a:spcBef>
                <a:spcPts val="0"/>
              </a:spcBef>
              <a:spcAft>
                <a:spcPts val="0"/>
              </a:spcAft>
              <a:buClr>
                <a:srgbClr val="005761"/>
              </a:buClr>
              <a:buSzPts val="2800"/>
              <a:buFont typeface="Lora SemiBold"/>
              <a:buNone/>
              <a:defRPr sz="2800" b="0" i="0" u="none" strike="noStrike" cap="none">
                <a:solidFill>
                  <a:srgbClr val="005761"/>
                </a:solidFill>
                <a:latin typeface="Lora SemiBold"/>
                <a:ea typeface="Lora SemiBold"/>
                <a:cs typeface="Lora SemiBold"/>
                <a:sym typeface="Lora SemiBold"/>
              </a:defRPr>
            </a:lvl9pPr>
          </a:lstStyle>
          <a:p>
            <a:pPr algn="ctr"/>
            <a:r>
              <a:rPr lang="en-US" sz="1800" dirty="0" smtClean="0">
                <a:solidFill>
                  <a:schemeClr val="dk1"/>
                </a:solidFill>
              </a:rPr>
              <a:t>Avatar Generation</a:t>
            </a:r>
            <a:endParaRPr lang="en-US" sz="1800" dirty="0">
              <a:solidFill>
                <a:schemeClr val="dk1"/>
              </a:solidFill>
            </a:endParaRPr>
          </a:p>
        </p:txBody>
      </p:sp>
      <p:sp>
        <p:nvSpPr>
          <p:cNvPr id="26" name="Google Shape;689;p30"/>
          <p:cNvSpPr/>
          <p:nvPr/>
        </p:nvSpPr>
        <p:spPr>
          <a:xfrm rot="1800190">
            <a:off x="3343118" y="-538429"/>
            <a:ext cx="2855876" cy="2486771"/>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90;p30"/>
          <p:cNvSpPr txBox="1">
            <a:spLocks/>
          </p:cNvSpPr>
          <p:nvPr/>
        </p:nvSpPr>
        <p:spPr>
          <a:xfrm>
            <a:off x="3467392" y="-145142"/>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Phases Description</a:t>
            </a:r>
            <a:endParaRPr lang="en-US" sz="2400" b="1"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40"/>
                                        </p:tgtEl>
                                        <p:attrNameLst>
                                          <p:attrName>style.visibility</p:attrName>
                                        </p:attrNameLst>
                                      </p:cBhvr>
                                      <p:to>
                                        <p:strVal val="visible"/>
                                      </p:to>
                                    </p:set>
                                    <p:animEffect transition="in" filter="fade">
                                      <p:cBhvr>
                                        <p:cTn id="7" dur="1000"/>
                                        <p:tgtEl>
                                          <p:spTgt spid="1140"/>
                                        </p:tgtEl>
                                      </p:cBhvr>
                                    </p:animEffect>
                                    <p:anim calcmode="lin" valueType="num">
                                      <p:cBhvr>
                                        <p:cTn id="8" dur="1000" fill="hold"/>
                                        <p:tgtEl>
                                          <p:spTgt spid="1140"/>
                                        </p:tgtEl>
                                        <p:attrNameLst>
                                          <p:attrName>ppt_x</p:attrName>
                                        </p:attrNameLst>
                                      </p:cBhvr>
                                      <p:tavLst>
                                        <p:tav tm="0">
                                          <p:val>
                                            <p:strVal val="#ppt_x"/>
                                          </p:val>
                                        </p:tav>
                                        <p:tav tm="100000">
                                          <p:val>
                                            <p:strVal val="#ppt_x"/>
                                          </p:val>
                                        </p:tav>
                                      </p:tavLst>
                                    </p:anim>
                                    <p:anim calcmode="lin" valueType="num">
                                      <p:cBhvr>
                                        <p:cTn id="9" dur="1000" fill="hold"/>
                                        <p:tgtEl>
                                          <p:spTgt spid="114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31"/>
                                        </p:tgtEl>
                                        <p:attrNameLst>
                                          <p:attrName>style.visibility</p:attrName>
                                        </p:attrNameLst>
                                      </p:cBhvr>
                                      <p:to>
                                        <p:strVal val="visible"/>
                                      </p:to>
                                    </p:set>
                                    <p:animEffect transition="in" filter="fade">
                                      <p:cBhvr>
                                        <p:cTn id="12" dur="1000"/>
                                        <p:tgtEl>
                                          <p:spTgt spid="1131"/>
                                        </p:tgtEl>
                                      </p:cBhvr>
                                    </p:animEffect>
                                    <p:anim calcmode="lin" valueType="num">
                                      <p:cBhvr>
                                        <p:cTn id="13" dur="1000" fill="hold"/>
                                        <p:tgtEl>
                                          <p:spTgt spid="1131"/>
                                        </p:tgtEl>
                                        <p:attrNameLst>
                                          <p:attrName>ppt_x</p:attrName>
                                        </p:attrNameLst>
                                      </p:cBhvr>
                                      <p:tavLst>
                                        <p:tav tm="0">
                                          <p:val>
                                            <p:strVal val="#ppt_x"/>
                                          </p:val>
                                        </p:tav>
                                        <p:tav tm="100000">
                                          <p:val>
                                            <p:strVal val="#ppt_x"/>
                                          </p:val>
                                        </p:tav>
                                      </p:tavLst>
                                    </p:anim>
                                    <p:anim calcmode="lin" valueType="num">
                                      <p:cBhvr>
                                        <p:cTn id="14" dur="1000" fill="hold"/>
                                        <p:tgtEl>
                                          <p:spTgt spid="11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121"/>
                                        </p:tgtEl>
                                        <p:attrNameLst>
                                          <p:attrName>style.visibility</p:attrName>
                                        </p:attrNameLst>
                                      </p:cBhvr>
                                      <p:to>
                                        <p:strVal val="visible"/>
                                      </p:to>
                                    </p:set>
                                    <p:animEffect transition="in" filter="fade">
                                      <p:cBhvr>
                                        <p:cTn id="17" dur="1000"/>
                                        <p:tgtEl>
                                          <p:spTgt spid="1121"/>
                                        </p:tgtEl>
                                      </p:cBhvr>
                                    </p:animEffect>
                                    <p:anim calcmode="lin" valueType="num">
                                      <p:cBhvr>
                                        <p:cTn id="18" dur="1000" fill="hold"/>
                                        <p:tgtEl>
                                          <p:spTgt spid="1121"/>
                                        </p:tgtEl>
                                        <p:attrNameLst>
                                          <p:attrName>ppt_x</p:attrName>
                                        </p:attrNameLst>
                                      </p:cBhvr>
                                      <p:tavLst>
                                        <p:tav tm="0">
                                          <p:val>
                                            <p:strVal val="#ppt_x"/>
                                          </p:val>
                                        </p:tav>
                                        <p:tav tm="100000">
                                          <p:val>
                                            <p:strVal val="#ppt_x"/>
                                          </p:val>
                                        </p:tav>
                                      </p:tavLst>
                                    </p:anim>
                                    <p:anim calcmode="lin" valueType="num">
                                      <p:cBhvr>
                                        <p:cTn id="19" dur="1000" fill="hold"/>
                                        <p:tgtEl>
                                          <p:spTgt spid="1121"/>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1000"/>
                                        <p:tgtEl>
                                          <p:spTgt spid="36"/>
                                        </p:tgtEl>
                                      </p:cBhvr>
                                    </p:animEffect>
                                    <p:anim calcmode="lin" valueType="num">
                                      <p:cBhvr>
                                        <p:cTn id="25" dur="1000" fill="hold"/>
                                        <p:tgtEl>
                                          <p:spTgt spid="36"/>
                                        </p:tgtEl>
                                        <p:attrNameLst>
                                          <p:attrName>ppt_x</p:attrName>
                                        </p:attrNameLst>
                                      </p:cBhvr>
                                      <p:tavLst>
                                        <p:tav tm="0">
                                          <p:val>
                                            <p:strVal val="#ppt_x"/>
                                          </p:val>
                                        </p:tav>
                                        <p:tav tm="100000">
                                          <p:val>
                                            <p:strVal val="#ppt_x"/>
                                          </p:val>
                                        </p:tav>
                                      </p:tavLst>
                                    </p:anim>
                                    <p:anim calcmode="lin" valueType="num">
                                      <p:cBhvr>
                                        <p:cTn id="26" dur="1000" fill="hold"/>
                                        <p:tgtEl>
                                          <p:spTgt spid="36"/>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136"/>
                                        </p:tgtEl>
                                        <p:attrNameLst>
                                          <p:attrName>style.visibility</p:attrName>
                                        </p:attrNameLst>
                                      </p:cBhvr>
                                      <p:to>
                                        <p:strVal val="visible"/>
                                      </p:to>
                                    </p:set>
                                    <p:animEffect transition="in" filter="fade">
                                      <p:cBhvr>
                                        <p:cTn id="29" dur="1000"/>
                                        <p:tgtEl>
                                          <p:spTgt spid="1136"/>
                                        </p:tgtEl>
                                      </p:cBhvr>
                                    </p:animEffect>
                                    <p:anim calcmode="lin" valueType="num">
                                      <p:cBhvr>
                                        <p:cTn id="30" dur="1000" fill="hold"/>
                                        <p:tgtEl>
                                          <p:spTgt spid="1136"/>
                                        </p:tgtEl>
                                        <p:attrNameLst>
                                          <p:attrName>ppt_x</p:attrName>
                                        </p:attrNameLst>
                                      </p:cBhvr>
                                      <p:tavLst>
                                        <p:tav tm="0">
                                          <p:val>
                                            <p:strVal val="#ppt_x"/>
                                          </p:val>
                                        </p:tav>
                                        <p:tav tm="100000">
                                          <p:val>
                                            <p:strVal val="#ppt_x"/>
                                          </p:val>
                                        </p:tav>
                                      </p:tavLst>
                                    </p:anim>
                                    <p:anim calcmode="lin" valueType="num">
                                      <p:cBhvr>
                                        <p:cTn id="31" dur="1000" fill="hold"/>
                                        <p:tgtEl>
                                          <p:spTgt spid="1136"/>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141"/>
                                        </p:tgtEl>
                                        <p:attrNameLst>
                                          <p:attrName>style.visibility</p:attrName>
                                        </p:attrNameLst>
                                      </p:cBhvr>
                                      <p:to>
                                        <p:strVal val="visible"/>
                                      </p:to>
                                    </p:set>
                                    <p:animEffect transition="in" filter="fade">
                                      <p:cBhvr>
                                        <p:cTn id="34" dur="1000"/>
                                        <p:tgtEl>
                                          <p:spTgt spid="1141"/>
                                        </p:tgtEl>
                                      </p:cBhvr>
                                    </p:animEffect>
                                    <p:anim calcmode="lin" valueType="num">
                                      <p:cBhvr>
                                        <p:cTn id="35" dur="1000" fill="hold"/>
                                        <p:tgtEl>
                                          <p:spTgt spid="1141"/>
                                        </p:tgtEl>
                                        <p:attrNameLst>
                                          <p:attrName>ppt_x</p:attrName>
                                        </p:attrNameLst>
                                      </p:cBhvr>
                                      <p:tavLst>
                                        <p:tav tm="0">
                                          <p:val>
                                            <p:strVal val="#ppt_x"/>
                                          </p:val>
                                        </p:tav>
                                        <p:tav tm="100000">
                                          <p:val>
                                            <p:strVal val="#ppt_x"/>
                                          </p:val>
                                        </p:tav>
                                      </p:tavLst>
                                    </p:anim>
                                    <p:anim calcmode="lin" valueType="num">
                                      <p:cBhvr>
                                        <p:cTn id="36" dur="1000" fill="hold"/>
                                        <p:tgtEl>
                                          <p:spTgt spid="1141"/>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132"/>
                                        </p:tgtEl>
                                        <p:attrNameLst>
                                          <p:attrName>style.visibility</p:attrName>
                                        </p:attrNameLst>
                                      </p:cBhvr>
                                      <p:to>
                                        <p:strVal val="visible"/>
                                      </p:to>
                                    </p:set>
                                    <p:animEffect transition="in" filter="fade">
                                      <p:cBhvr>
                                        <p:cTn id="39" dur="1000"/>
                                        <p:tgtEl>
                                          <p:spTgt spid="1132"/>
                                        </p:tgtEl>
                                      </p:cBhvr>
                                    </p:animEffect>
                                    <p:anim calcmode="lin" valueType="num">
                                      <p:cBhvr>
                                        <p:cTn id="40" dur="1000" fill="hold"/>
                                        <p:tgtEl>
                                          <p:spTgt spid="1132"/>
                                        </p:tgtEl>
                                        <p:attrNameLst>
                                          <p:attrName>ppt_x</p:attrName>
                                        </p:attrNameLst>
                                      </p:cBhvr>
                                      <p:tavLst>
                                        <p:tav tm="0">
                                          <p:val>
                                            <p:strVal val="#ppt_x"/>
                                          </p:val>
                                        </p:tav>
                                        <p:tav tm="100000">
                                          <p:val>
                                            <p:strVal val="#ppt_x"/>
                                          </p:val>
                                        </p:tav>
                                      </p:tavLst>
                                    </p:anim>
                                    <p:anim calcmode="lin" valueType="num">
                                      <p:cBhvr>
                                        <p:cTn id="41" dur="1000" fill="hold"/>
                                        <p:tgtEl>
                                          <p:spTgt spid="1132"/>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1137"/>
                                        </p:tgtEl>
                                        <p:attrNameLst>
                                          <p:attrName>style.visibility</p:attrName>
                                        </p:attrNameLst>
                                      </p:cBhvr>
                                      <p:to>
                                        <p:strVal val="visible"/>
                                      </p:to>
                                    </p:set>
                                    <p:animEffect transition="in" filter="fade">
                                      <p:cBhvr>
                                        <p:cTn id="46" dur="1000"/>
                                        <p:tgtEl>
                                          <p:spTgt spid="1137"/>
                                        </p:tgtEl>
                                      </p:cBhvr>
                                    </p:animEffect>
                                    <p:anim calcmode="lin" valueType="num">
                                      <p:cBhvr>
                                        <p:cTn id="47" dur="1000" fill="hold"/>
                                        <p:tgtEl>
                                          <p:spTgt spid="1137"/>
                                        </p:tgtEl>
                                        <p:attrNameLst>
                                          <p:attrName>ppt_x</p:attrName>
                                        </p:attrNameLst>
                                      </p:cBhvr>
                                      <p:tavLst>
                                        <p:tav tm="0">
                                          <p:val>
                                            <p:strVal val="#ppt_x"/>
                                          </p:val>
                                        </p:tav>
                                        <p:tav tm="100000">
                                          <p:val>
                                            <p:strVal val="#ppt_x"/>
                                          </p:val>
                                        </p:tav>
                                      </p:tavLst>
                                    </p:anim>
                                    <p:anim calcmode="lin" valueType="num">
                                      <p:cBhvr>
                                        <p:cTn id="48" dur="1000" fill="hold"/>
                                        <p:tgtEl>
                                          <p:spTgt spid="1137"/>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142"/>
                                        </p:tgtEl>
                                        <p:attrNameLst>
                                          <p:attrName>style.visibility</p:attrName>
                                        </p:attrNameLst>
                                      </p:cBhvr>
                                      <p:to>
                                        <p:strVal val="visible"/>
                                      </p:to>
                                    </p:set>
                                    <p:animEffect transition="in" filter="fade">
                                      <p:cBhvr>
                                        <p:cTn id="51" dur="1000"/>
                                        <p:tgtEl>
                                          <p:spTgt spid="1142"/>
                                        </p:tgtEl>
                                      </p:cBhvr>
                                    </p:animEffect>
                                    <p:anim calcmode="lin" valueType="num">
                                      <p:cBhvr>
                                        <p:cTn id="52" dur="1000" fill="hold"/>
                                        <p:tgtEl>
                                          <p:spTgt spid="1142"/>
                                        </p:tgtEl>
                                        <p:attrNameLst>
                                          <p:attrName>ppt_x</p:attrName>
                                        </p:attrNameLst>
                                      </p:cBhvr>
                                      <p:tavLst>
                                        <p:tav tm="0">
                                          <p:val>
                                            <p:strVal val="#ppt_x"/>
                                          </p:val>
                                        </p:tav>
                                        <p:tav tm="100000">
                                          <p:val>
                                            <p:strVal val="#ppt_x"/>
                                          </p:val>
                                        </p:tav>
                                      </p:tavLst>
                                    </p:anim>
                                    <p:anim calcmode="lin" valueType="num">
                                      <p:cBhvr>
                                        <p:cTn id="53" dur="1000" fill="hold"/>
                                        <p:tgtEl>
                                          <p:spTgt spid="1142"/>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133"/>
                                        </p:tgtEl>
                                        <p:attrNameLst>
                                          <p:attrName>style.visibility</p:attrName>
                                        </p:attrNameLst>
                                      </p:cBhvr>
                                      <p:to>
                                        <p:strVal val="visible"/>
                                      </p:to>
                                    </p:set>
                                    <p:animEffect transition="in" filter="fade">
                                      <p:cBhvr>
                                        <p:cTn id="56" dur="1000"/>
                                        <p:tgtEl>
                                          <p:spTgt spid="1133"/>
                                        </p:tgtEl>
                                      </p:cBhvr>
                                    </p:animEffect>
                                    <p:anim calcmode="lin" valueType="num">
                                      <p:cBhvr>
                                        <p:cTn id="57" dur="1000" fill="hold"/>
                                        <p:tgtEl>
                                          <p:spTgt spid="1133"/>
                                        </p:tgtEl>
                                        <p:attrNameLst>
                                          <p:attrName>ppt_x</p:attrName>
                                        </p:attrNameLst>
                                      </p:cBhvr>
                                      <p:tavLst>
                                        <p:tav tm="0">
                                          <p:val>
                                            <p:strVal val="#ppt_x"/>
                                          </p:val>
                                        </p:tav>
                                        <p:tav tm="100000">
                                          <p:val>
                                            <p:strVal val="#ppt_x"/>
                                          </p:val>
                                        </p:tav>
                                      </p:tavLst>
                                    </p:anim>
                                    <p:anim calcmode="lin" valueType="num">
                                      <p:cBhvr>
                                        <p:cTn id="58" dur="1000" fill="hold"/>
                                        <p:tgtEl>
                                          <p:spTgt spid="1133"/>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animEffect transition="in" filter="fade">
                                      <p:cBhvr>
                                        <p:cTn id="61" dur="1000"/>
                                        <p:tgtEl>
                                          <p:spTgt spid="37"/>
                                        </p:tgtEl>
                                      </p:cBhvr>
                                    </p:animEffect>
                                    <p:anim calcmode="lin" valueType="num">
                                      <p:cBhvr>
                                        <p:cTn id="62" dur="1000" fill="hold"/>
                                        <p:tgtEl>
                                          <p:spTgt spid="37"/>
                                        </p:tgtEl>
                                        <p:attrNameLst>
                                          <p:attrName>ppt_x</p:attrName>
                                        </p:attrNameLst>
                                      </p:cBhvr>
                                      <p:tavLst>
                                        <p:tav tm="0">
                                          <p:val>
                                            <p:strVal val="#ppt_x"/>
                                          </p:val>
                                        </p:tav>
                                        <p:tav tm="100000">
                                          <p:val>
                                            <p:strVal val="#ppt_x"/>
                                          </p:val>
                                        </p:tav>
                                      </p:tavLst>
                                    </p:anim>
                                    <p:anim calcmode="lin" valueType="num">
                                      <p:cBhvr>
                                        <p:cTn id="63"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nodeType="clickEffect">
                                  <p:stCondLst>
                                    <p:cond delay="0"/>
                                  </p:stCondLst>
                                  <p:childTnLst>
                                    <p:set>
                                      <p:cBhvr>
                                        <p:cTn id="67" dur="1" fill="hold">
                                          <p:stCondLst>
                                            <p:cond delay="0"/>
                                          </p:stCondLst>
                                        </p:cTn>
                                        <p:tgtEl>
                                          <p:spTgt spid="1138"/>
                                        </p:tgtEl>
                                        <p:attrNameLst>
                                          <p:attrName>style.visibility</p:attrName>
                                        </p:attrNameLst>
                                      </p:cBhvr>
                                      <p:to>
                                        <p:strVal val="visible"/>
                                      </p:to>
                                    </p:set>
                                    <p:animEffect transition="in" filter="fade">
                                      <p:cBhvr>
                                        <p:cTn id="68" dur="1000"/>
                                        <p:tgtEl>
                                          <p:spTgt spid="1138"/>
                                        </p:tgtEl>
                                      </p:cBhvr>
                                    </p:animEffect>
                                    <p:anim calcmode="lin" valueType="num">
                                      <p:cBhvr>
                                        <p:cTn id="69" dur="1000" fill="hold"/>
                                        <p:tgtEl>
                                          <p:spTgt spid="1138"/>
                                        </p:tgtEl>
                                        <p:attrNameLst>
                                          <p:attrName>ppt_x</p:attrName>
                                        </p:attrNameLst>
                                      </p:cBhvr>
                                      <p:tavLst>
                                        <p:tav tm="0">
                                          <p:val>
                                            <p:strVal val="#ppt_x"/>
                                          </p:val>
                                        </p:tav>
                                        <p:tav tm="100000">
                                          <p:val>
                                            <p:strVal val="#ppt_x"/>
                                          </p:val>
                                        </p:tav>
                                      </p:tavLst>
                                    </p:anim>
                                    <p:anim calcmode="lin" valueType="num">
                                      <p:cBhvr>
                                        <p:cTn id="70" dur="1000" fill="hold"/>
                                        <p:tgtEl>
                                          <p:spTgt spid="1138"/>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38"/>
                                        </p:tgtEl>
                                        <p:attrNameLst>
                                          <p:attrName>style.visibility</p:attrName>
                                        </p:attrNameLst>
                                      </p:cBhvr>
                                      <p:to>
                                        <p:strVal val="visible"/>
                                      </p:to>
                                    </p:set>
                                    <p:animEffect transition="in" filter="fade">
                                      <p:cBhvr>
                                        <p:cTn id="73" dur="1000"/>
                                        <p:tgtEl>
                                          <p:spTgt spid="38"/>
                                        </p:tgtEl>
                                      </p:cBhvr>
                                    </p:animEffect>
                                    <p:anim calcmode="lin" valueType="num">
                                      <p:cBhvr>
                                        <p:cTn id="74" dur="1000" fill="hold"/>
                                        <p:tgtEl>
                                          <p:spTgt spid="38"/>
                                        </p:tgtEl>
                                        <p:attrNameLst>
                                          <p:attrName>ppt_x</p:attrName>
                                        </p:attrNameLst>
                                      </p:cBhvr>
                                      <p:tavLst>
                                        <p:tav tm="0">
                                          <p:val>
                                            <p:strVal val="#ppt_x"/>
                                          </p:val>
                                        </p:tav>
                                        <p:tav tm="100000">
                                          <p:val>
                                            <p:strVal val="#ppt_x"/>
                                          </p:val>
                                        </p:tav>
                                      </p:tavLst>
                                    </p:anim>
                                    <p:anim calcmode="lin" valueType="num">
                                      <p:cBhvr>
                                        <p:cTn id="75" dur="1000" fill="hold"/>
                                        <p:tgtEl>
                                          <p:spTgt spid="38"/>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1134"/>
                                        </p:tgtEl>
                                        <p:attrNameLst>
                                          <p:attrName>style.visibility</p:attrName>
                                        </p:attrNameLst>
                                      </p:cBhvr>
                                      <p:to>
                                        <p:strVal val="visible"/>
                                      </p:to>
                                    </p:set>
                                    <p:animEffect transition="in" filter="fade">
                                      <p:cBhvr>
                                        <p:cTn id="78" dur="1000"/>
                                        <p:tgtEl>
                                          <p:spTgt spid="1134"/>
                                        </p:tgtEl>
                                      </p:cBhvr>
                                    </p:animEffect>
                                    <p:anim calcmode="lin" valueType="num">
                                      <p:cBhvr>
                                        <p:cTn id="79" dur="1000" fill="hold"/>
                                        <p:tgtEl>
                                          <p:spTgt spid="1134"/>
                                        </p:tgtEl>
                                        <p:attrNameLst>
                                          <p:attrName>ppt_x</p:attrName>
                                        </p:attrNameLst>
                                      </p:cBhvr>
                                      <p:tavLst>
                                        <p:tav tm="0">
                                          <p:val>
                                            <p:strVal val="#ppt_x"/>
                                          </p:val>
                                        </p:tav>
                                        <p:tav tm="100000">
                                          <p:val>
                                            <p:strVal val="#ppt_x"/>
                                          </p:val>
                                        </p:tav>
                                      </p:tavLst>
                                    </p:anim>
                                    <p:anim calcmode="lin" valueType="num">
                                      <p:cBhvr>
                                        <p:cTn id="80" dur="1000" fill="hold"/>
                                        <p:tgtEl>
                                          <p:spTgt spid="1134"/>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1144"/>
                                        </p:tgtEl>
                                        <p:attrNameLst>
                                          <p:attrName>style.visibility</p:attrName>
                                        </p:attrNameLst>
                                      </p:cBhvr>
                                      <p:to>
                                        <p:strVal val="visible"/>
                                      </p:to>
                                    </p:set>
                                    <p:animEffect transition="in" filter="fade">
                                      <p:cBhvr>
                                        <p:cTn id="83" dur="1000"/>
                                        <p:tgtEl>
                                          <p:spTgt spid="1144"/>
                                        </p:tgtEl>
                                      </p:cBhvr>
                                    </p:animEffect>
                                    <p:anim calcmode="lin" valueType="num">
                                      <p:cBhvr>
                                        <p:cTn id="84" dur="1000" fill="hold"/>
                                        <p:tgtEl>
                                          <p:spTgt spid="1144"/>
                                        </p:tgtEl>
                                        <p:attrNameLst>
                                          <p:attrName>ppt_x</p:attrName>
                                        </p:attrNameLst>
                                      </p:cBhvr>
                                      <p:tavLst>
                                        <p:tav tm="0">
                                          <p:val>
                                            <p:strVal val="#ppt_x"/>
                                          </p:val>
                                        </p:tav>
                                        <p:tav tm="100000">
                                          <p:val>
                                            <p:strVal val="#ppt_x"/>
                                          </p:val>
                                        </p:tav>
                                      </p:tavLst>
                                    </p:anim>
                                    <p:anim calcmode="lin" valueType="num">
                                      <p:cBhvr>
                                        <p:cTn id="85" dur="1000" fill="hold"/>
                                        <p:tgtEl>
                                          <p:spTgt spid="11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1" grpId="0"/>
      <p:bldP spid="1131" grpId="0" animBg="1"/>
      <p:bldP spid="1132" grpId="0" animBg="1"/>
      <p:bldP spid="1133" grpId="0" animBg="1"/>
      <p:bldP spid="1134" grpId="0" animBg="1"/>
      <p:bldP spid="1140" grpId="0"/>
      <p:bldP spid="1141" grpId="0"/>
      <p:bldP spid="1142" grpId="0"/>
      <p:bldP spid="1144" grpId="0"/>
      <p:bldP spid="36" grpId="0"/>
      <p:bldP spid="37" grpId="0"/>
      <p:bldP spid="3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33"/>
          <p:cNvSpPr txBox="1">
            <a:spLocks noGrp="1"/>
          </p:cNvSpPr>
          <p:nvPr>
            <p:ph type="title"/>
          </p:nvPr>
        </p:nvSpPr>
        <p:spPr>
          <a:xfrm>
            <a:off x="620025" y="326600"/>
            <a:ext cx="736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FFFFFF"/>
                </a:solidFill>
              </a:rPr>
              <a:t>1. Preprocessing</a:t>
            </a:r>
            <a:endParaRPr dirty="0">
              <a:solidFill>
                <a:srgbClr val="FFFFFF"/>
              </a:solidFill>
            </a:endParaRPr>
          </a:p>
        </p:txBody>
      </p:sp>
      <p:sp>
        <p:nvSpPr>
          <p:cNvPr id="2" name="TextBox 1"/>
          <p:cNvSpPr txBox="1"/>
          <p:nvPr/>
        </p:nvSpPr>
        <p:spPr>
          <a:xfrm>
            <a:off x="386080" y="2038350"/>
            <a:ext cx="5181600" cy="3031599"/>
          </a:xfrm>
          <a:prstGeom prst="rect">
            <a:avLst/>
          </a:prstGeom>
          <a:noFill/>
        </p:spPr>
        <p:txBody>
          <a:bodyPr wrap="square" rtlCol="0">
            <a:spAutoFit/>
          </a:bodyPr>
          <a:lstStyle/>
          <a:p>
            <a:pPr lvl="1" algn="just">
              <a:lnSpc>
                <a:spcPct val="150000"/>
              </a:lnSpc>
              <a:spcBef>
                <a:spcPts val="600"/>
              </a:spcBef>
              <a:buFont typeface="Arial" pitchFamily="34" charset="0"/>
              <a:buChar char="•"/>
            </a:pPr>
            <a:r>
              <a:rPr lang="en-GB" sz="1800" dirty="0">
                <a:cs typeface="+mj-cs"/>
              </a:rPr>
              <a:t>Extract waveforms from </a:t>
            </a:r>
            <a:r>
              <a:rPr lang="en-GB" sz="1800" dirty="0" smtClean="0">
                <a:cs typeface="+mj-cs"/>
              </a:rPr>
              <a:t>dataset</a:t>
            </a:r>
            <a:endParaRPr lang="en-US" sz="1800" dirty="0">
              <a:cs typeface="+mj-cs"/>
            </a:endParaRPr>
          </a:p>
          <a:p>
            <a:pPr lvl="1" algn="just">
              <a:lnSpc>
                <a:spcPct val="150000"/>
              </a:lnSpc>
              <a:spcBef>
                <a:spcPts val="600"/>
              </a:spcBef>
              <a:buFont typeface="Arial" pitchFamily="34" charset="0"/>
              <a:buChar char="•"/>
            </a:pPr>
            <a:r>
              <a:rPr lang="en-GB" sz="1800" dirty="0">
                <a:cs typeface="+mj-cs"/>
              </a:rPr>
              <a:t>Divide data into train, validation, and test</a:t>
            </a:r>
            <a:endParaRPr lang="en-US" sz="1800" dirty="0">
              <a:cs typeface="+mj-cs"/>
            </a:endParaRPr>
          </a:p>
          <a:p>
            <a:pPr lvl="1" algn="just">
              <a:lnSpc>
                <a:spcPct val="150000"/>
              </a:lnSpc>
              <a:spcBef>
                <a:spcPts val="600"/>
              </a:spcBef>
              <a:buFont typeface="Arial" pitchFamily="34" charset="0"/>
              <a:buChar char="•"/>
            </a:pPr>
            <a:r>
              <a:rPr lang="en-GB" sz="1800" dirty="0">
                <a:cs typeface="+mj-cs"/>
              </a:rPr>
              <a:t>Applying data augmentation on training </a:t>
            </a:r>
            <a:r>
              <a:rPr lang="en-GB" sz="1800" dirty="0" smtClean="0">
                <a:cs typeface="+mj-cs"/>
              </a:rPr>
              <a:t>through   AWGN </a:t>
            </a:r>
            <a:r>
              <a:rPr lang="en-GB" sz="1800" dirty="0">
                <a:cs typeface="+mj-cs"/>
              </a:rPr>
              <a:t>(Additive white </a:t>
            </a:r>
            <a:r>
              <a:rPr lang="en-GB" sz="1800" dirty="0" err="1" smtClean="0">
                <a:cs typeface="+mj-cs"/>
              </a:rPr>
              <a:t>gaussian</a:t>
            </a:r>
            <a:r>
              <a:rPr lang="en-GB" sz="1800" dirty="0" smtClean="0">
                <a:cs typeface="+mj-cs"/>
              </a:rPr>
              <a:t> noise</a:t>
            </a:r>
            <a:r>
              <a:rPr lang="en-GB" sz="1800" dirty="0">
                <a:cs typeface="+mj-cs"/>
              </a:rPr>
              <a:t>)</a:t>
            </a:r>
            <a:endParaRPr lang="en-US" sz="1800" dirty="0">
              <a:cs typeface="+mj-cs"/>
            </a:endParaRPr>
          </a:p>
          <a:p>
            <a:pPr lvl="1" algn="just">
              <a:lnSpc>
                <a:spcPct val="150000"/>
              </a:lnSpc>
              <a:spcBef>
                <a:spcPts val="600"/>
              </a:spcBef>
              <a:buFont typeface="Arial" pitchFamily="34" charset="0"/>
              <a:buChar char="•"/>
            </a:pPr>
            <a:r>
              <a:rPr lang="en-GB" sz="1800" dirty="0">
                <a:cs typeface="+mj-cs"/>
              </a:rPr>
              <a:t>Apply normalization on data to reduce training time</a:t>
            </a:r>
            <a:endParaRPr lang="en-US" sz="1800" dirty="0">
              <a:cs typeface="+mj-cs"/>
            </a:endParaRPr>
          </a:p>
          <a:p>
            <a:endParaRPr lang="en-US" dirty="0"/>
          </a:p>
        </p:txBody>
      </p:sp>
      <p:pic>
        <p:nvPicPr>
          <p:cNvPr id="8" name="audio with noise.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345079" y="1540511"/>
            <a:ext cx="497839" cy="497839"/>
          </a:xfrm>
          <a:prstGeom prst="rect">
            <a:avLst/>
          </a:prstGeom>
        </p:spPr>
      </p:pic>
      <p:sp>
        <p:nvSpPr>
          <p:cNvPr id="9" name="TextBox 8"/>
          <p:cNvSpPr txBox="1"/>
          <p:nvPr/>
        </p:nvSpPr>
        <p:spPr>
          <a:xfrm>
            <a:off x="5930367" y="2495549"/>
            <a:ext cx="1489510" cy="307777"/>
          </a:xfrm>
          <a:prstGeom prst="rect">
            <a:avLst/>
          </a:prstGeom>
          <a:noFill/>
        </p:spPr>
        <p:txBody>
          <a:bodyPr wrap="none" rtlCol="0">
            <a:spAutoFit/>
          </a:bodyPr>
          <a:lstStyle/>
          <a:p>
            <a:r>
              <a:rPr lang="en-US" dirty="0" smtClean="0"/>
              <a:t>Audio with noise</a:t>
            </a:r>
            <a:endParaRPr lang="en-US" dirty="0"/>
          </a:p>
        </p:txBody>
      </p:sp>
      <p:pic>
        <p:nvPicPr>
          <p:cNvPr id="10" name="audio without noise.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6446837" y="3257550"/>
            <a:ext cx="487363" cy="487363"/>
          </a:xfrm>
          <a:prstGeom prst="rect">
            <a:avLst/>
          </a:prstGeom>
        </p:spPr>
      </p:pic>
      <p:sp>
        <p:nvSpPr>
          <p:cNvPr id="11" name="TextBox 10"/>
          <p:cNvSpPr txBox="1"/>
          <p:nvPr/>
        </p:nvSpPr>
        <p:spPr>
          <a:xfrm>
            <a:off x="5872173" y="4176809"/>
            <a:ext cx="1737976" cy="307777"/>
          </a:xfrm>
          <a:prstGeom prst="rect">
            <a:avLst/>
          </a:prstGeom>
          <a:noFill/>
        </p:spPr>
        <p:txBody>
          <a:bodyPr wrap="none" rtlCol="0">
            <a:spAutoFit/>
          </a:bodyPr>
          <a:lstStyle/>
          <a:p>
            <a:r>
              <a:rPr lang="en-US" dirty="0" smtClean="0"/>
              <a:t>Audio without noise</a:t>
            </a:r>
            <a:endParaRPr lang="en-US" dirty="0"/>
          </a:p>
        </p:txBody>
      </p:sp>
    </p:spTree>
    <p:extLst>
      <p:ext uri="{BB962C8B-B14F-4D97-AF65-F5344CB8AC3E}">
        <p14:creationId xmlns:p14="http://schemas.microsoft.com/office/powerpoint/2010/main" val="3295136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30" fill="hold" display="0">
                  <p:stCondLst>
                    <p:cond delay="indefinite"/>
                  </p:stCondLst>
                  <p:endCondLst>
                    <p:cond evt="onStopAudio" delay="0">
                      <p:tgtEl>
                        <p:sldTgt/>
                      </p:tgtEl>
                    </p:cond>
                  </p:endCondLst>
                </p:cTn>
                <p:tgtEl>
                  <p:spTgt spid="8"/>
                </p:tgtEl>
              </p:cMediaNode>
            </p:audio>
            <p:audio>
              <p:cMediaNode vol="80000">
                <p:cTn id="31" fill="hold" display="0">
                  <p:stCondLst>
                    <p:cond delay="indefinite"/>
                  </p:stCondLst>
                  <p:endCondLst>
                    <p:cond evt="onStopAudio" delay="0">
                      <p:tgtEl>
                        <p:sldTgt/>
                      </p:tgtEl>
                    </p:cond>
                  </p:endCondLst>
                </p:cTn>
                <p:tgtEl>
                  <p:spTgt spid="10"/>
                </p:tgtEl>
              </p:cMediaNode>
            </p:audio>
          </p:childTnLst>
        </p:cTn>
      </p:par>
    </p:tnLst>
    <p:bldLst>
      <p:bldP spid="2" grpId="0"/>
      <p:bldP spid="9" grpId="0"/>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33"/>
          <p:cNvSpPr txBox="1">
            <a:spLocks noGrp="1"/>
          </p:cNvSpPr>
          <p:nvPr>
            <p:ph type="title"/>
          </p:nvPr>
        </p:nvSpPr>
        <p:spPr>
          <a:xfrm>
            <a:off x="620025" y="326600"/>
            <a:ext cx="736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FFFFFF"/>
                </a:solidFill>
              </a:rPr>
              <a:t>1. Preprocessing</a:t>
            </a:r>
            <a:endParaRPr dirty="0">
              <a:solidFill>
                <a:srgbClr val="FFFFFF"/>
              </a:solidFill>
            </a:endParaRPr>
          </a:p>
        </p:txBody>
      </p:sp>
      <p:sp>
        <p:nvSpPr>
          <p:cNvPr id="821" name="Google Shape;821;p33"/>
          <p:cNvSpPr txBox="1">
            <a:spLocks noGrp="1"/>
          </p:cNvSpPr>
          <p:nvPr>
            <p:ph type="subTitle" idx="1"/>
          </p:nvPr>
        </p:nvSpPr>
        <p:spPr>
          <a:xfrm>
            <a:off x="-152400" y="3258578"/>
            <a:ext cx="6019800" cy="1066800"/>
          </a:xfrm>
          <a:prstGeom prst="rect">
            <a:avLst/>
          </a:prstGeom>
        </p:spPr>
        <p:txBody>
          <a:bodyPr spcFirstLastPara="1" wrap="square" lIns="91425" tIns="91425" rIns="91425" bIns="91425" anchor="t" anchorCtr="0">
            <a:noAutofit/>
          </a:bodyPr>
          <a:lstStyle/>
          <a:p>
            <a:pPr algn="just"/>
            <a:r>
              <a:rPr lang="en-US" sz="1800" dirty="0" smtClean="0">
                <a:latin typeface="+mj-lt"/>
              </a:rPr>
              <a:t>	The </a:t>
            </a:r>
            <a:r>
              <a:rPr lang="en-US" sz="1800" dirty="0">
                <a:latin typeface="+mj-lt"/>
              </a:rPr>
              <a:t>audio is preprocessed before sending it to the speech emotion recognition module. We split audio into small audio segments according to silence. Then remove noise from audio. Then detect emotions from audios according to MFCC</a:t>
            </a:r>
            <a:r>
              <a:rPr lang="en-US" sz="1800" dirty="0" smtClean="0">
                <a:latin typeface="+mj-lt"/>
              </a:rPr>
              <a:t>.</a:t>
            </a:r>
            <a:endParaRPr lang="en-US" sz="1800" dirty="0">
              <a:latin typeface="+mj-lt"/>
            </a:endParaRPr>
          </a:p>
        </p:txBody>
      </p:sp>
      <p:pic>
        <p:nvPicPr>
          <p:cNvPr id="33" name="Picture 32"/>
          <p:cNvPicPr/>
          <p:nvPr/>
        </p:nvPicPr>
        <p:blipFill rotWithShape="1">
          <a:blip r:embed="rId3"/>
          <a:srcRect r="7815"/>
          <a:stretch/>
        </p:blipFill>
        <p:spPr>
          <a:xfrm>
            <a:off x="6019800" y="2952750"/>
            <a:ext cx="2971800" cy="1981200"/>
          </a:xfrm>
          <a:prstGeom prst="rect">
            <a:avLst/>
          </a:prstGeom>
        </p:spPr>
      </p:pic>
      <p:sp>
        <p:nvSpPr>
          <p:cNvPr id="3" name="TextBox 2"/>
          <p:cNvSpPr txBox="1"/>
          <p:nvPr/>
        </p:nvSpPr>
        <p:spPr>
          <a:xfrm>
            <a:off x="304800" y="2277879"/>
            <a:ext cx="6400800" cy="923330"/>
          </a:xfrm>
          <a:prstGeom prst="rect">
            <a:avLst/>
          </a:prstGeom>
          <a:noFill/>
        </p:spPr>
        <p:txBody>
          <a:bodyPr wrap="square" rtlCol="0">
            <a:spAutoFit/>
          </a:bodyPr>
          <a:lstStyle/>
          <a:p>
            <a:r>
              <a:rPr lang="en-US" sz="1800" dirty="0" smtClean="0"/>
              <a:t>As the dataset contains audios of one sentence, we applied segmentation so we could split the test audio (if it’s longer than one sentence) into sentences.</a:t>
            </a:r>
            <a:endParaRPr lang="en-US" sz="1800" dirty="0"/>
          </a:p>
        </p:txBody>
      </p:sp>
      <p:sp>
        <p:nvSpPr>
          <p:cNvPr id="4" name="TextBox 3"/>
          <p:cNvSpPr txBox="1"/>
          <p:nvPr/>
        </p:nvSpPr>
        <p:spPr>
          <a:xfrm>
            <a:off x="304800" y="1805180"/>
            <a:ext cx="3129383" cy="461665"/>
          </a:xfrm>
          <a:prstGeom prst="rect">
            <a:avLst/>
          </a:prstGeom>
          <a:noFill/>
        </p:spPr>
        <p:txBody>
          <a:bodyPr wrap="none" rtlCol="0">
            <a:spAutoFit/>
          </a:bodyPr>
          <a:lstStyle/>
          <a:p>
            <a:r>
              <a:rPr lang="en-US" sz="2400" dirty="0" smtClean="0"/>
              <a:t>Audio Segmentation :</a:t>
            </a:r>
            <a:endParaRPr lang="en-US" sz="2400" dirty="0"/>
          </a:p>
        </p:txBody>
      </p:sp>
    </p:spTree>
    <p:extLst>
      <p:ext uri="{BB962C8B-B14F-4D97-AF65-F5344CB8AC3E}">
        <p14:creationId xmlns:p14="http://schemas.microsoft.com/office/powerpoint/2010/main" val="3950160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21">
                                            <p:txEl>
                                              <p:pRg st="0" end="0"/>
                                            </p:txEl>
                                          </p:spTgt>
                                        </p:tgtEl>
                                        <p:attrNameLst>
                                          <p:attrName>style.visibility</p:attrName>
                                        </p:attrNameLst>
                                      </p:cBhvr>
                                      <p:to>
                                        <p:strVal val="visible"/>
                                      </p:to>
                                    </p:set>
                                    <p:animEffect transition="in" filter="fade">
                                      <p:cBhvr>
                                        <p:cTn id="14" dur="1000"/>
                                        <p:tgtEl>
                                          <p:spTgt spid="821">
                                            <p:txEl>
                                              <p:pRg st="0" end="0"/>
                                            </p:txEl>
                                          </p:spTgt>
                                        </p:tgtEl>
                                      </p:cBhvr>
                                    </p:animEffect>
                                    <p:anim calcmode="lin" valueType="num">
                                      <p:cBhvr>
                                        <p:cTn id="15" dur="1000" fill="hold"/>
                                        <p:tgtEl>
                                          <p:spTgt spid="82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21">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1000"/>
                                        <p:tgtEl>
                                          <p:spTgt spid="33"/>
                                        </p:tgtEl>
                                      </p:cBhvr>
                                    </p:animEffect>
                                    <p:anim calcmode="lin" valueType="num">
                                      <p:cBhvr>
                                        <p:cTn id="20" dur="1000" fill="hold"/>
                                        <p:tgtEl>
                                          <p:spTgt spid="33"/>
                                        </p:tgtEl>
                                        <p:attrNameLst>
                                          <p:attrName>ppt_x</p:attrName>
                                        </p:attrNameLst>
                                      </p:cBhvr>
                                      <p:tavLst>
                                        <p:tav tm="0">
                                          <p:val>
                                            <p:strVal val="#ppt_x"/>
                                          </p:val>
                                        </p:tav>
                                        <p:tav tm="100000">
                                          <p:val>
                                            <p:strVal val="#ppt_x"/>
                                          </p:val>
                                        </p:tav>
                                      </p:tavLst>
                                    </p:anim>
                                    <p:anim calcmode="lin" valueType="num">
                                      <p:cBhvr>
                                        <p:cTn id="21"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1" grpId="0" build="p"/>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102902" y="1176121"/>
            <a:ext cx="2018364" cy="1771695"/>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1" name="Google Shape;691;p30"/>
          <p:cNvGrpSpPr/>
          <p:nvPr/>
        </p:nvGrpSpPr>
        <p:grpSpPr>
          <a:xfrm>
            <a:off x="-1168261" y="-3585427"/>
            <a:ext cx="15316708" cy="12451197"/>
            <a:chOff x="-1168261" y="-3585427"/>
            <a:chExt cx="15316708" cy="12451197"/>
          </a:xfrm>
        </p:grpSpPr>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868937" y="-769488"/>
              <a:ext cx="1832775" cy="1786709"/>
              <a:chOff x="486705" y="1268295"/>
              <a:chExt cx="5197398" cy="5180501"/>
            </a:xfrm>
          </p:grpSpPr>
          <p:sp>
            <p:nvSpPr>
              <p:cNvPr id="747" name="Google Shape;747;p30"/>
              <p:cNvSpPr/>
              <p:nvPr/>
            </p:nvSpPr>
            <p:spPr>
              <a:xfrm>
                <a:off x="486705" y="1268295"/>
                <a:ext cx="5187999" cy="5180501"/>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4495706" y="1401646"/>
                <a:ext cx="349752" cy="967352"/>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1703304" y="1593067"/>
                <a:ext cx="3980799" cy="3435551"/>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009453" y="2368047"/>
                <a:ext cx="1121400" cy="2387327"/>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026726" y="1519820"/>
                <a:ext cx="723976" cy="2665951"/>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3405055" y="1283118"/>
                <a:ext cx="527826" cy="2146477"/>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3905227" y="2705819"/>
                <a:ext cx="1713052" cy="244149"/>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075976" y="3658117"/>
                <a:ext cx="2359903"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2611693" y="4371081"/>
                <a:ext cx="2372652" cy="928226"/>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1940229" y="4873469"/>
                <a:ext cx="1285750" cy="1518378"/>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585427"/>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23286"/>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
        <p:nvSpPr>
          <p:cNvPr id="75" name="Google Shape;689;p30"/>
          <p:cNvSpPr/>
          <p:nvPr/>
        </p:nvSpPr>
        <p:spPr>
          <a:xfrm rot="1800190">
            <a:off x="3317207" y="-545705"/>
            <a:ext cx="2398019" cy="202411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89;p30"/>
          <p:cNvSpPr/>
          <p:nvPr/>
        </p:nvSpPr>
        <p:spPr>
          <a:xfrm rot="1800190">
            <a:off x="1314447" y="2658711"/>
            <a:ext cx="2133315" cy="186694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89;p30"/>
          <p:cNvSpPr/>
          <p:nvPr/>
        </p:nvSpPr>
        <p:spPr>
          <a:xfrm rot="1800190">
            <a:off x="3898058" y="2493440"/>
            <a:ext cx="1998316" cy="1802015"/>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89;p30"/>
          <p:cNvSpPr/>
          <p:nvPr/>
        </p:nvSpPr>
        <p:spPr>
          <a:xfrm rot="1800190">
            <a:off x="6403807" y="2512039"/>
            <a:ext cx="1936794" cy="175012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89;p30"/>
          <p:cNvSpPr/>
          <p:nvPr/>
        </p:nvSpPr>
        <p:spPr>
          <a:xfrm rot="1800190">
            <a:off x="6327607" y="988039"/>
            <a:ext cx="1936794" cy="175012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89;p30"/>
          <p:cNvSpPr/>
          <p:nvPr/>
        </p:nvSpPr>
        <p:spPr>
          <a:xfrm rot="1800190">
            <a:off x="3588538" y="1057067"/>
            <a:ext cx="2072695" cy="180306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90;p30"/>
          <p:cNvSpPr txBox="1">
            <a:spLocks noGrp="1"/>
          </p:cNvSpPr>
          <p:nvPr>
            <p:ph type="title"/>
          </p:nvPr>
        </p:nvSpPr>
        <p:spPr>
          <a:xfrm>
            <a:off x="876592" y="1238285"/>
            <a:ext cx="2476208" cy="134529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smtClean="0">
                <a:solidFill>
                  <a:srgbClr val="FFFFFF"/>
                </a:solidFill>
              </a:rPr>
              <a:t>Omnia Ahmed</a:t>
            </a:r>
            <a:endParaRPr sz="2400" dirty="0">
              <a:solidFill>
                <a:srgbClr val="FFFFFF"/>
              </a:solidFill>
            </a:endParaRPr>
          </a:p>
        </p:txBody>
      </p:sp>
      <p:sp>
        <p:nvSpPr>
          <p:cNvPr id="82" name="Google Shape;690;p30"/>
          <p:cNvSpPr txBox="1">
            <a:spLocks/>
          </p:cNvSpPr>
          <p:nvPr/>
        </p:nvSpPr>
        <p:spPr>
          <a:xfrm>
            <a:off x="3475630" y="1200150"/>
            <a:ext cx="2315570" cy="127878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dirty="0" err="1" smtClean="0">
                <a:solidFill>
                  <a:srgbClr val="FFFFFF"/>
                </a:solidFill>
              </a:rPr>
              <a:t>Amany</a:t>
            </a:r>
            <a:r>
              <a:rPr lang="en-US" sz="2400" dirty="0">
                <a:solidFill>
                  <a:srgbClr val="FFFFFF"/>
                </a:solidFill>
              </a:rPr>
              <a:t> </a:t>
            </a:r>
            <a:r>
              <a:rPr lang="en-US" sz="2400" dirty="0" err="1" smtClean="0">
                <a:solidFill>
                  <a:srgbClr val="FFFFFF"/>
                </a:solidFill>
              </a:rPr>
              <a:t>Elsayed</a:t>
            </a:r>
            <a:endParaRPr lang="en-US" sz="2400" dirty="0">
              <a:solidFill>
                <a:srgbClr val="FFFFFF"/>
              </a:solidFill>
            </a:endParaRPr>
          </a:p>
        </p:txBody>
      </p:sp>
      <p:sp>
        <p:nvSpPr>
          <p:cNvPr id="83" name="Google Shape;690;p30"/>
          <p:cNvSpPr txBox="1">
            <a:spLocks/>
          </p:cNvSpPr>
          <p:nvPr/>
        </p:nvSpPr>
        <p:spPr>
          <a:xfrm>
            <a:off x="6019800" y="991659"/>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dirty="0" err="1" smtClean="0">
                <a:solidFill>
                  <a:srgbClr val="FFFFFF"/>
                </a:solidFill>
              </a:rPr>
              <a:t>Alaa</a:t>
            </a:r>
            <a:r>
              <a:rPr lang="en-US" sz="2400" dirty="0" smtClean="0">
                <a:solidFill>
                  <a:srgbClr val="FFFFFF"/>
                </a:solidFill>
              </a:rPr>
              <a:t> Salah</a:t>
            </a:r>
            <a:endParaRPr lang="en-US" sz="2400" dirty="0">
              <a:solidFill>
                <a:srgbClr val="FFFFFF"/>
              </a:solidFill>
            </a:endParaRPr>
          </a:p>
        </p:txBody>
      </p:sp>
      <p:sp>
        <p:nvSpPr>
          <p:cNvPr id="84" name="Google Shape;690;p30"/>
          <p:cNvSpPr txBox="1">
            <a:spLocks/>
          </p:cNvSpPr>
          <p:nvPr/>
        </p:nvSpPr>
        <p:spPr>
          <a:xfrm>
            <a:off x="1104609" y="2800350"/>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dirty="0" err="1" smtClean="0">
                <a:solidFill>
                  <a:srgbClr val="FFFFFF"/>
                </a:solidFill>
              </a:rPr>
              <a:t>Nour</a:t>
            </a:r>
            <a:r>
              <a:rPr lang="en-US" sz="2400" dirty="0">
                <a:solidFill>
                  <a:srgbClr val="FFFFFF"/>
                </a:solidFill>
              </a:rPr>
              <a:t> </a:t>
            </a:r>
            <a:r>
              <a:rPr lang="en-US" sz="2400" dirty="0" err="1" smtClean="0">
                <a:solidFill>
                  <a:srgbClr val="FFFFFF"/>
                </a:solidFill>
              </a:rPr>
              <a:t>Elhoda</a:t>
            </a:r>
            <a:r>
              <a:rPr lang="en-US" sz="2400" dirty="0" smtClean="0">
                <a:solidFill>
                  <a:srgbClr val="FFFFFF"/>
                </a:solidFill>
              </a:rPr>
              <a:t> Ahmed</a:t>
            </a:r>
            <a:endParaRPr lang="en-US" sz="2400" dirty="0">
              <a:solidFill>
                <a:srgbClr val="FFFFFF"/>
              </a:solidFill>
            </a:endParaRPr>
          </a:p>
        </p:txBody>
      </p:sp>
      <p:sp>
        <p:nvSpPr>
          <p:cNvPr id="85" name="Google Shape;690;p30"/>
          <p:cNvSpPr txBox="1">
            <a:spLocks/>
          </p:cNvSpPr>
          <p:nvPr/>
        </p:nvSpPr>
        <p:spPr>
          <a:xfrm>
            <a:off x="3657600" y="2547860"/>
            <a:ext cx="254478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dirty="0" err="1" smtClean="0">
                <a:solidFill>
                  <a:srgbClr val="FFFFFF"/>
                </a:solidFill>
              </a:rPr>
              <a:t>Nourhan</a:t>
            </a:r>
            <a:r>
              <a:rPr lang="en-US" sz="2400" dirty="0" smtClean="0">
                <a:solidFill>
                  <a:srgbClr val="FFFFFF"/>
                </a:solidFill>
              </a:rPr>
              <a:t> Adel</a:t>
            </a:r>
            <a:endParaRPr lang="en-US" sz="2400" dirty="0">
              <a:solidFill>
                <a:srgbClr val="FFFFFF"/>
              </a:solidFill>
            </a:endParaRPr>
          </a:p>
        </p:txBody>
      </p:sp>
      <p:sp>
        <p:nvSpPr>
          <p:cNvPr id="86" name="Google Shape;690;p30"/>
          <p:cNvSpPr txBox="1">
            <a:spLocks/>
          </p:cNvSpPr>
          <p:nvPr/>
        </p:nvSpPr>
        <p:spPr>
          <a:xfrm>
            <a:off x="6058192" y="2521858"/>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dirty="0" smtClean="0">
                <a:solidFill>
                  <a:srgbClr val="FFFFFF"/>
                </a:solidFill>
              </a:rPr>
              <a:t>Mai Adel</a:t>
            </a:r>
            <a:endParaRPr lang="en-US" sz="2400" dirty="0">
              <a:solidFill>
                <a:srgbClr val="FFFFFF"/>
              </a:solidFill>
            </a:endParaRPr>
          </a:p>
        </p:txBody>
      </p:sp>
      <p:sp>
        <p:nvSpPr>
          <p:cNvPr id="87" name="Google Shape;690;p30"/>
          <p:cNvSpPr txBox="1">
            <a:spLocks/>
          </p:cNvSpPr>
          <p:nvPr/>
        </p:nvSpPr>
        <p:spPr>
          <a:xfrm>
            <a:off x="3276600" y="-323850"/>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Team Members</a:t>
            </a:r>
            <a:endParaRPr lang="en-US" sz="2400" b="1" dirty="0">
              <a:solidFill>
                <a:srgbClr val="FFFFFF"/>
              </a:solidFill>
            </a:endParaRPr>
          </a:p>
        </p:txBody>
      </p:sp>
    </p:spTree>
    <p:extLst>
      <p:ext uri="{BB962C8B-B14F-4D97-AF65-F5344CB8AC3E}">
        <p14:creationId xmlns:p14="http://schemas.microsoft.com/office/powerpoint/2010/main" val="2942309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89"/>
                                        </p:tgtEl>
                                        <p:attrNameLst>
                                          <p:attrName>style.visibility</p:attrName>
                                        </p:attrNameLst>
                                      </p:cBhvr>
                                      <p:to>
                                        <p:strVal val="visible"/>
                                      </p:to>
                                    </p:set>
                                    <p:animEffect transition="in" filter="fade">
                                      <p:cBhvr>
                                        <p:cTn id="7" dur="1000"/>
                                        <p:tgtEl>
                                          <p:spTgt spid="689"/>
                                        </p:tgtEl>
                                      </p:cBhvr>
                                    </p:animEffect>
                                    <p:anim calcmode="lin" valueType="num">
                                      <p:cBhvr>
                                        <p:cTn id="8" dur="1000" fill="hold"/>
                                        <p:tgtEl>
                                          <p:spTgt spid="689"/>
                                        </p:tgtEl>
                                        <p:attrNameLst>
                                          <p:attrName>ppt_x</p:attrName>
                                        </p:attrNameLst>
                                      </p:cBhvr>
                                      <p:tavLst>
                                        <p:tav tm="0">
                                          <p:val>
                                            <p:strVal val="#ppt_x"/>
                                          </p:val>
                                        </p:tav>
                                        <p:tav tm="100000">
                                          <p:val>
                                            <p:strVal val="#ppt_x"/>
                                          </p:val>
                                        </p:tav>
                                      </p:tavLst>
                                    </p:anim>
                                    <p:anim calcmode="lin" valueType="num">
                                      <p:cBhvr>
                                        <p:cTn id="9" dur="1000" fill="hold"/>
                                        <p:tgtEl>
                                          <p:spTgt spid="68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1"/>
                                        </p:tgtEl>
                                        <p:attrNameLst>
                                          <p:attrName>style.visibility</p:attrName>
                                        </p:attrNameLst>
                                      </p:cBhvr>
                                      <p:to>
                                        <p:strVal val="visible"/>
                                      </p:to>
                                    </p:set>
                                    <p:animEffect transition="in" filter="fade">
                                      <p:cBhvr>
                                        <p:cTn id="12" dur="1000"/>
                                        <p:tgtEl>
                                          <p:spTgt spid="81"/>
                                        </p:tgtEl>
                                      </p:cBhvr>
                                    </p:animEffect>
                                    <p:anim calcmode="lin" valueType="num">
                                      <p:cBhvr>
                                        <p:cTn id="13" dur="1000" fill="hold"/>
                                        <p:tgtEl>
                                          <p:spTgt spid="81"/>
                                        </p:tgtEl>
                                        <p:attrNameLst>
                                          <p:attrName>ppt_x</p:attrName>
                                        </p:attrNameLst>
                                      </p:cBhvr>
                                      <p:tavLst>
                                        <p:tav tm="0">
                                          <p:val>
                                            <p:strVal val="#ppt_x"/>
                                          </p:val>
                                        </p:tav>
                                        <p:tav tm="100000">
                                          <p:val>
                                            <p:strVal val="#ppt_x"/>
                                          </p:val>
                                        </p:tav>
                                      </p:tavLst>
                                    </p:anim>
                                    <p:anim calcmode="lin" valueType="num">
                                      <p:cBhvr>
                                        <p:cTn id="14" dur="1000" fill="hold"/>
                                        <p:tgtEl>
                                          <p:spTgt spid="8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2"/>
                                        </p:tgtEl>
                                        <p:attrNameLst>
                                          <p:attrName>style.visibility</p:attrName>
                                        </p:attrNameLst>
                                      </p:cBhvr>
                                      <p:to>
                                        <p:strVal val="visible"/>
                                      </p:to>
                                    </p:set>
                                    <p:animEffect transition="in" filter="fade">
                                      <p:cBhvr>
                                        <p:cTn id="17" dur="1000"/>
                                        <p:tgtEl>
                                          <p:spTgt spid="82"/>
                                        </p:tgtEl>
                                      </p:cBhvr>
                                    </p:animEffect>
                                    <p:anim calcmode="lin" valueType="num">
                                      <p:cBhvr>
                                        <p:cTn id="18" dur="1000" fill="hold"/>
                                        <p:tgtEl>
                                          <p:spTgt spid="82"/>
                                        </p:tgtEl>
                                        <p:attrNameLst>
                                          <p:attrName>ppt_x</p:attrName>
                                        </p:attrNameLst>
                                      </p:cBhvr>
                                      <p:tavLst>
                                        <p:tav tm="0">
                                          <p:val>
                                            <p:strVal val="#ppt_x"/>
                                          </p:val>
                                        </p:tav>
                                        <p:tav tm="100000">
                                          <p:val>
                                            <p:strVal val="#ppt_x"/>
                                          </p:val>
                                        </p:tav>
                                      </p:tavLst>
                                    </p:anim>
                                    <p:anim calcmode="lin" valueType="num">
                                      <p:cBhvr>
                                        <p:cTn id="19" dur="1000" fill="hold"/>
                                        <p:tgtEl>
                                          <p:spTgt spid="8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0"/>
                                        </p:tgtEl>
                                        <p:attrNameLst>
                                          <p:attrName>style.visibility</p:attrName>
                                        </p:attrNameLst>
                                      </p:cBhvr>
                                      <p:to>
                                        <p:strVal val="visible"/>
                                      </p:to>
                                    </p:set>
                                    <p:animEffect transition="in" filter="fade">
                                      <p:cBhvr>
                                        <p:cTn id="22" dur="1000"/>
                                        <p:tgtEl>
                                          <p:spTgt spid="80"/>
                                        </p:tgtEl>
                                      </p:cBhvr>
                                    </p:animEffect>
                                    <p:anim calcmode="lin" valueType="num">
                                      <p:cBhvr>
                                        <p:cTn id="23" dur="1000" fill="hold"/>
                                        <p:tgtEl>
                                          <p:spTgt spid="80"/>
                                        </p:tgtEl>
                                        <p:attrNameLst>
                                          <p:attrName>ppt_x</p:attrName>
                                        </p:attrNameLst>
                                      </p:cBhvr>
                                      <p:tavLst>
                                        <p:tav tm="0">
                                          <p:val>
                                            <p:strVal val="#ppt_x"/>
                                          </p:val>
                                        </p:tav>
                                        <p:tav tm="100000">
                                          <p:val>
                                            <p:strVal val="#ppt_x"/>
                                          </p:val>
                                        </p:tav>
                                      </p:tavLst>
                                    </p:anim>
                                    <p:anim calcmode="lin" valueType="num">
                                      <p:cBhvr>
                                        <p:cTn id="24" dur="1000" fill="hold"/>
                                        <p:tgtEl>
                                          <p:spTgt spid="8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3"/>
                                        </p:tgtEl>
                                        <p:attrNameLst>
                                          <p:attrName>style.visibility</p:attrName>
                                        </p:attrNameLst>
                                      </p:cBhvr>
                                      <p:to>
                                        <p:strVal val="visible"/>
                                      </p:to>
                                    </p:set>
                                    <p:animEffect transition="in" filter="fade">
                                      <p:cBhvr>
                                        <p:cTn id="27" dur="1000"/>
                                        <p:tgtEl>
                                          <p:spTgt spid="83"/>
                                        </p:tgtEl>
                                      </p:cBhvr>
                                    </p:animEffect>
                                    <p:anim calcmode="lin" valueType="num">
                                      <p:cBhvr>
                                        <p:cTn id="28" dur="1000" fill="hold"/>
                                        <p:tgtEl>
                                          <p:spTgt spid="83"/>
                                        </p:tgtEl>
                                        <p:attrNameLst>
                                          <p:attrName>ppt_x</p:attrName>
                                        </p:attrNameLst>
                                      </p:cBhvr>
                                      <p:tavLst>
                                        <p:tav tm="0">
                                          <p:val>
                                            <p:strVal val="#ppt_x"/>
                                          </p:val>
                                        </p:tav>
                                        <p:tav tm="100000">
                                          <p:val>
                                            <p:strVal val="#ppt_x"/>
                                          </p:val>
                                        </p:tav>
                                      </p:tavLst>
                                    </p:anim>
                                    <p:anim calcmode="lin" valueType="num">
                                      <p:cBhvr>
                                        <p:cTn id="29" dur="1000" fill="hold"/>
                                        <p:tgtEl>
                                          <p:spTgt spid="8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9"/>
                                        </p:tgtEl>
                                        <p:attrNameLst>
                                          <p:attrName>style.visibility</p:attrName>
                                        </p:attrNameLst>
                                      </p:cBhvr>
                                      <p:to>
                                        <p:strVal val="visible"/>
                                      </p:to>
                                    </p:set>
                                    <p:animEffect transition="in" filter="fade">
                                      <p:cBhvr>
                                        <p:cTn id="32" dur="1000"/>
                                        <p:tgtEl>
                                          <p:spTgt spid="79"/>
                                        </p:tgtEl>
                                      </p:cBhvr>
                                    </p:animEffect>
                                    <p:anim calcmode="lin" valueType="num">
                                      <p:cBhvr>
                                        <p:cTn id="33" dur="1000" fill="hold"/>
                                        <p:tgtEl>
                                          <p:spTgt spid="79"/>
                                        </p:tgtEl>
                                        <p:attrNameLst>
                                          <p:attrName>ppt_x</p:attrName>
                                        </p:attrNameLst>
                                      </p:cBhvr>
                                      <p:tavLst>
                                        <p:tav tm="0">
                                          <p:val>
                                            <p:strVal val="#ppt_x"/>
                                          </p:val>
                                        </p:tav>
                                        <p:tav tm="100000">
                                          <p:val>
                                            <p:strVal val="#ppt_x"/>
                                          </p:val>
                                        </p:tav>
                                      </p:tavLst>
                                    </p:anim>
                                    <p:anim calcmode="lin" valueType="num">
                                      <p:cBhvr>
                                        <p:cTn id="34" dur="1000" fill="hold"/>
                                        <p:tgtEl>
                                          <p:spTgt spid="7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6"/>
                                        </p:tgtEl>
                                        <p:attrNameLst>
                                          <p:attrName>style.visibility</p:attrName>
                                        </p:attrNameLst>
                                      </p:cBhvr>
                                      <p:to>
                                        <p:strVal val="visible"/>
                                      </p:to>
                                    </p:set>
                                    <p:animEffect transition="in" filter="fade">
                                      <p:cBhvr>
                                        <p:cTn id="37" dur="1000"/>
                                        <p:tgtEl>
                                          <p:spTgt spid="86"/>
                                        </p:tgtEl>
                                      </p:cBhvr>
                                    </p:animEffect>
                                    <p:anim calcmode="lin" valueType="num">
                                      <p:cBhvr>
                                        <p:cTn id="38" dur="1000" fill="hold"/>
                                        <p:tgtEl>
                                          <p:spTgt spid="86"/>
                                        </p:tgtEl>
                                        <p:attrNameLst>
                                          <p:attrName>ppt_x</p:attrName>
                                        </p:attrNameLst>
                                      </p:cBhvr>
                                      <p:tavLst>
                                        <p:tav tm="0">
                                          <p:val>
                                            <p:strVal val="#ppt_x"/>
                                          </p:val>
                                        </p:tav>
                                        <p:tav tm="100000">
                                          <p:val>
                                            <p:strVal val="#ppt_x"/>
                                          </p:val>
                                        </p:tav>
                                      </p:tavLst>
                                    </p:anim>
                                    <p:anim calcmode="lin" valueType="num">
                                      <p:cBhvr>
                                        <p:cTn id="39" dur="1000" fill="hold"/>
                                        <p:tgtEl>
                                          <p:spTgt spid="8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78"/>
                                        </p:tgtEl>
                                        <p:attrNameLst>
                                          <p:attrName>style.visibility</p:attrName>
                                        </p:attrNameLst>
                                      </p:cBhvr>
                                      <p:to>
                                        <p:strVal val="visible"/>
                                      </p:to>
                                    </p:set>
                                    <p:animEffect transition="in" filter="fade">
                                      <p:cBhvr>
                                        <p:cTn id="42" dur="1000"/>
                                        <p:tgtEl>
                                          <p:spTgt spid="78"/>
                                        </p:tgtEl>
                                      </p:cBhvr>
                                    </p:animEffect>
                                    <p:anim calcmode="lin" valueType="num">
                                      <p:cBhvr>
                                        <p:cTn id="43" dur="1000" fill="hold"/>
                                        <p:tgtEl>
                                          <p:spTgt spid="78"/>
                                        </p:tgtEl>
                                        <p:attrNameLst>
                                          <p:attrName>ppt_x</p:attrName>
                                        </p:attrNameLst>
                                      </p:cBhvr>
                                      <p:tavLst>
                                        <p:tav tm="0">
                                          <p:val>
                                            <p:strVal val="#ppt_x"/>
                                          </p:val>
                                        </p:tav>
                                        <p:tav tm="100000">
                                          <p:val>
                                            <p:strVal val="#ppt_x"/>
                                          </p:val>
                                        </p:tav>
                                      </p:tavLst>
                                    </p:anim>
                                    <p:anim calcmode="lin" valueType="num">
                                      <p:cBhvr>
                                        <p:cTn id="44" dur="1000" fill="hold"/>
                                        <p:tgtEl>
                                          <p:spTgt spid="78"/>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85"/>
                                        </p:tgtEl>
                                        <p:attrNameLst>
                                          <p:attrName>style.visibility</p:attrName>
                                        </p:attrNameLst>
                                      </p:cBhvr>
                                      <p:to>
                                        <p:strVal val="visible"/>
                                      </p:to>
                                    </p:set>
                                    <p:animEffect transition="in" filter="fade">
                                      <p:cBhvr>
                                        <p:cTn id="47" dur="1000"/>
                                        <p:tgtEl>
                                          <p:spTgt spid="85"/>
                                        </p:tgtEl>
                                      </p:cBhvr>
                                    </p:animEffect>
                                    <p:anim calcmode="lin" valueType="num">
                                      <p:cBhvr>
                                        <p:cTn id="48" dur="1000" fill="hold"/>
                                        <p:tgtEl>
                                          <p:spTgt spid="85"/>
                                        </p:tgtEl>
                                        <p:attrNameLst>
                                          <p:attrName>ppt_x</p:attrName>
                                        </p:attrNameLst>
                                      </p:cBhvr>
                                      <p:tavLst>
                                        <p:tav tm="0">
                                          <p:val>
                                            <p:strVal val="#ppt_x"/>
                                          </p:val>
                                        </p:tav>
                                        <p:tav tm="100000">
                                          <p:val>
                                            <p:strVal val="#ppt_x"/>
                                          </p:val>
                                        </p:tav>
                                      </p:tavLst>
                                    </p:anim>
                                    <p:anim calcmode="lin" valueType="num">
                                      <p:cBhvr>
                                        <p:cTn id="49" dur="1000" fill="hold"/>
                                        <p:tgtEl>
                                          <p:spTgt spid="85"/>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77"/>
                                        </p:tgtEl>
                                        <p:attrNameLst>
                                          <p:attrName>style.visibility</p:attrName>
                                        </p:attrNameLst>
                                      </p:cBhvr>
                                      <p:to>
                                        <p:strVal val="visible"/>
                                      </p:to>
                                    </p:set>
                                    <p:animEffect transition="in" filter="fade">
                                      <p:cBhvr>
                                        <p:cTn id="52" dur="1000"/>
                                        <p:tgtEl>
                                          <p:spTgt spid="77"/>
                                        </p:tgtEl>
                                      </p:cBhvr>
                                    </p:animEffect>
                                    <p:anim calcmode="lin" valueType="num">
                                      <p:cBhvr>
                                        <p:cTn id="53" dur="1000" fill="hold"/>
                                        <p:tgtEl>
                                          <p:spTgt spid="77"/>
                                        </p:tgtEl>
                                        <p:attrNameLst>
                                          <p:attrName>ppt_x</p:attrName>
                                        </p:attrNameLst>
                                      </p:cBhvr>
                                      <p:tavLst>
                                        <p:tav tm="0">
                                          <p:val>
                                            <p:strVal val="#ppt_x"/>
                                          </p:val>
                                        </p:tav>
                                        <p:tav tm="100000">
                                          <p:val>
                                            <p:strVal val="#ppt_x"/>
                                          </p:val>
                                        </p:tav>
                                      </p:tavLst>
                                    </p:anim>
                                    <p:anim calcmode="lin" valueType="num">
                                      <p:cBhvr>
                                        <p:cTn id="54" dur="1000" fill="hold"/>
                                        <p:tgtEl>
                                          <p:spTgt spid="77"/>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84"/>
                                        </p:tgtEl>
                                        <p:attrNameLst>
                                          <p:attrName>style.visibility</p:attrName>
                                        </p:attrNameLst>
                                      </p:cBhvr>
                                      <p:to>
                                        <p:strVal val="visible"/>
                                      </p:to>
                                    </p:set>
                                    <p:animEffect transition="in" filter="fade">
                                      <p:cBhvr>
                                        <p:cTn id="57" dur="1000"/>
                                        <p:tgtEl>
                                          <p:spTgt spid="84"/>
                                        </p:tgtEl>
                                      </p:cBhvr>
                                    </p:animEffect>
                                    <p:anim calcmode="lin" valueType="num">
                                      <p:cBhvr>
                                        <p:cTn id="58" dur="1000" fill="hold"/>
                                        <p:tgtEl>
                                          <p:spTgt spid="84"/>
                                        </p:tgtEl>
                                        <p:attrNameLst>
                                          <p:attrName>ppt_x</p:attrName>
                                        </p:attrNameLst>
                                      </p:cBhvr>
                                      <p:tavLst>
                                        <p:tav tm="0">
                                          <p:val>
                                            <p:strVal val="#ppt_x"/>
                                          </p:val>
                                        </p:tav>
                                        <p:tav tm="100000">
                                          <p:val>
                                            <p:strVal val="#ppt_x"/>
                                          </p:val>
                                        </p:tav>
                                      </p:tavLst>
                                    </p:anim>
                                    <p:anim calcmode="lin" valueType="num">
                                      <p:cBhvr>
                                        <p:cTn id="59" dur="1000" fill="hold"/>
                                        <p:tgtEl>
                                          <p:spTgt spid="8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76"/>
                                        </p:tgtEl>
                                        <p:attrNameLst>
                                          <p:attrName>style.visibility</p:attrName>
                                        </p:attrNameLst>
                                      </p:cBhvr>
                                      <p:to>
                                        <p:strVal val="visible"/>
                                      </p:to>
                                    </p:set>
                                    <p:animEffect transition="in" filter="fade">
                                      <p:cBhvr>
                                        <p:cTn id="62" dur="1000"/>
                                        <p:tgtEl>
                                          <p:spTgt spid="76"/>
                                        </p:tgtEl>
                                      </p:cBhvr>
                                    </p:animEffect>
                                    <p:anim calcmode="lin" valueType="num">
                                      <p:cBhvr>
                                        <p:cTn id="63" dur="1000" fill="hold"/>
                                        <p:tgtEl>
                                          <p:spTgt spid="76"/>
                                        </p:tgtEl>
                                        <p:attrNameLst>
                                          <p:attrName>ppt_x</p:attrName>
                                        </p:attrNameLst>
                                      </p:cBhvr>
                                      <p:tavLst>
                                        <p:tav tm="0">
                                          <p:val>
                                            <p:strVal val="#ppt_x"/>
                                          </p:val>
                                        </p:tav>
                                        <p:tav tm="100000">
                                          <p:val>
                                            <p:strVal val="#ppt_x"/>
                                          </p:val>
                                        </p:tav>
                                      </p:tavLst>
                                    </p:anim>
                                    <p:anim calcmode="lin" valueType="num">
                                      <p:cBhvr>
                                        <p:cTn id="64" dur="100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76" grpId="0" animBg="1"/>
      <p:bldP spid="77" grpId="0" animBg="1"/>
      <p:bldP spid="78" grpId="0" animBg="1"/>
      <p:bldP spid="79" grpId="0" animBg="1"/>
      <p:bldP spid="80" grpId="0" animBg="1"/>
      <p:bldP spid="81" grpId="0"/>
      <p:bldP spid="82" grpId="0"/>
      <p:bldP spid="83" grpId="0"/>
      <p:bldP spid="84" grpId="0"/>
      <p:bldP spid="85" grpId="0"/>
      <p:bldP spid="8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33"/>
          <p:cNvSpPr txBox="1">
            <a:spLocks noGrp="1"/>
          </p:cNvSpPr>
          <p:nvPr>
            <p:ph type="title"/>
          </p:nvPr>
        </p:nvSpPr>
        <p:spPr>
          <a:xfrm>
            <a:off x="620025" y="326600"/>
            <a:ext cx="736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FFFFF"/>
                </a:solidFill>
              </a:rPr>
              <a:t>2</a:t>
            </a:r>
            <a:r>
              <a:rPr lang="en" dirty="0" smtClean="0">
                <a:solidFill>
                  <a:srgbClr val="FFFFFF"/>
                </a:solidFill>
              </a:rPr>
              <a:t>. Feature Extraction</a:t>
            </a:r>
            <a:endParaRPr dirty="0">
              <a:solidFill>
                <a:srgbClr val="FFFFFF"/>
              </a:solidFill>
            </a:endParaRPr>
          </a:p>
        </p:txBody>
      </p:sp>
      <p:sp>
        <p:nvSpPr>
          <p:cNvPr id="2" name="Subtitle 1"/>
          <p:cNvSpPr>
            <a:spLocks noGrp="1"/>
          </p:cNvSpPr>
          <p:nvPr>
            <p:ph type="subTitle" idx="1"/>
          </p:nvPr>
        </p:nvSpPr>
        <p:spPr>
          <a:xfrm>
            <a:off x="838200" y="1657350"/>
            <a:ext cx="6096000" cy="1066800"/>
          </a:xfrm>
        </p:spPr>
        <p:txBody>
          <a:bodyPr/>
          <a:lstStyle/>
          <a:p>
            <a:pPr lvl="0" algn="just">
              <a:buFont typeface="Arial" pitchFamily="34" charset="0"/>
              <a:buChar char="•"/>
            </a:pPr>
            <a:r>
              <a:rPr lang="en-GB" dirty="0"/>
              <a:t>MFCCs was used for features extraction. </a:t>
            </a:r>
            <a:endParaRPr lang="en-GB" dirty="0" smtClean="0"/>
          </a:p>
          <a:p>
            <a:pPr lvl="0" algn="just">
              <a:buFont typeface="Arial" pitchFamily="34" charset="0"/>
              <a:buChar char="•"/>
            </a:pPr>
            <a:endParaRPr lang="en-US" dirty="0"/>
          </a:p>
          <a:p>
            <a:pPr lvl="0" algn="just">
              <a:buFont typeface="Arial" pitchFamily="34" charset="0"/>
              <a:buChar char="•"/>
            </a:pPr>
            <a:r>
              <a:rPr lang="en-GB" dirty="0"/>
              <a:t>MFCCs are a set of coefficients that capture the spectral characteristics of an audio signal.</a:t>
            </a:r>
            <a:endParaRPr lang="en-US" dirty="0"/>
          </a:p>
          <a:p>
            <a:pPr algn="just">
              <a:buFont typeface="Arial" pitchFamily="34" charset="0"/>
              <a:buChar char="•"/>
            </a:pPr>
            <a:endParaRPr lang="en-US" dirty="0"/>
          </a:p>
        </p:txBody>
      </p:sp>
      <p:pic>
        <p:nvPicPr>
          <p:cNvPr id="5" name="Picture 4"/>
          <p:cNvPicPr/>
          <p:nvPr/>
        </p:nvPicPr>
        <p:blipFill>
          <a:blip r:embed="rId3"/>
          <a:stretch>
            <a:fillRect/>
          </a:stretch>
        </p:blipFill>
        <p:spPr>
          <a:xfrm>
            <a:off x="914400" y="2724150"/>
            <a:ext cx="6400800" cy="2362200"/>
          </a:xfrm>
          <a:prstGeom prst="rect">
            <a:avLst/>
          </a:prstGeom>
        </p:spPr>
      </p:pic>
    </p:spTree>
    <p:extLst>
      <p:ext uri="{BB962C8B-B14F-4D97-AF65-F5344CB8AC3E}">
        <p14:creationId xmlns:p14="http://schemas.microsoft.com/office/powerpoint/2010/main" val="3574934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1000"/>
                                        <p:tgtEl>
                                          <p:spTgt spid="2">
                                            <p:txEl>
                                              <p:pRg st="2" end="2"/>
                                            </p:txEl>
                                          </p:spTgt>
                                        </p:tgtEl>
                                      </p:cBhvr>
                                    </p:animEffect>
                                    <p:anim calcmode="lin" valueType="num">
                                      <p:cBhvr>
                                        <p:cTn id="1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33"/>
          <p:cNvSpPr txBox="1">
            <a:spLocks noGrp="1"/>
          </p:cNvSpPr>
          <p:nvPr>
            <p:ph type="title"/>
          </p:nvPr>
        </p:nvSpPr>
        <p:spPr>
          <a:xfrm>
            <a:off x="620025" y="326600"/>
            <a:ext cx="736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FFFFFF"/>
                </a:solidFill>
              </a:rPr>
              <a:t>3. Speech Emotion Recognition</a:t>
            </a:r>
            <a:endParaRPr dirty="0">
              <a:solidFill>
                <a:srgbClr val="FFFFFF"/>
              </a:solidFill>
            </a:endParaRPr>
          </a:p>
        </p:txBody>
      </p:sp>
      <p:sp>
        <p:nvSpPr>
          <p:cNvPr id="2" name="Subtitle 1"/>
          <p:cNvSpPr>
            <a:spLocks noGrp="1"/>
          </p:cNvSpPr>
          <p:nvPr>
            <p:ph type="subTitle" idx="1"/>
          </p:nvPr>
        </p:nvSpPr>
        <p:spPr>
          <a:xfrm>
            <a:off x="228600" y="1657350"/>
            <a:ext cx="7698492" cy="572700"/>
          </a:xfrm>
        </p:spPr>
        <p:txBody>
          <a:bodyPr/>
          <a:lstStyle/>
          <a:p>
            <a:pPr algn="just"/>
            <a:r>
              <a:rPr lang="en-GB" dirty="0" smtClean="0"/>
              <a:t>	It </a:t>
            </a:r>
            <a:r>
              <a:rPr lang="en-GB" dirty="0"/>
              <a:t>contains two parallel CNN model and multi-head attention transformer encoder to recognize emotions in speech spectrograms from audio</a:t>
            </a:r>
            <a:endParaRPr lang="en-US" dirty="0"/>
          </a:p>
        </p:txBody>
      </p:sp>
      <p:pic>
        <p:nvPicPr>
          <p:cNvPr id="5" name="Picture 4" descr="A diagram of a block diagram&#10;&#10;Description automatically generated"/>
          <p:cNvPicPr/>
          <p:nvPr/>
        </p:nvPicPr>
        <p:blipFill>
          <a:blip r:embed="rId3"/>
          <a:stretch>
            <a:fillRect/>
          </a:stretch>
        </p:blipFill>
        <p:spPr>
          <a:xfrm>
            <a:off x="381000" y="2343150"/>
            <a:ext cx="7162800" cy="2514600"/>
          </a:xfrm>
          <a:prstGeom prst="rect">
            <a:avLst/>
          </a:prstGeom>
        </p:spPr>
      </p:pic>
    </p:spTree>
    <p:extLst>
      <p:ext uri="{BB962C8B-B14F-4D97-AF65-F5344CB8AC3E}">
        <p14:creationId xmlns:p14="http://schemas.microsoft.com/office/powerpoint/2010/main" val="3028494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33"/>
          <p:cNvSpPr txBox="1">
            <a:spLocks noGrp="1"/>
          </p:cNvSpPr>
          <p:nvPr>
            <p:ph type="title"/>
          </p:nvPr>
        </p:nvSpPr>
        <p:spPr>
          <a:xfrm>
            <a:off x="620025" y="326600"/>
            <a:ext cx="736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FFFFFF"/>
                </a:solidFill>
              </a:rPr>
              <a:t>3. Speech Emotion Recognition</a:t>
            </a:r>
            <a:endParaRPr dirty="0">
              <a:solidFill>
                <a:srgbClr val="FFFFFF"/>
              </a:solidFill>
            </a:endParaRPr>
          </a:p>
        </p:txBody>
      </p:sp>
      <p:sp>
        <p:nvSpPr>
          <p:cNvPr id="2" name="Subtitle 1"/>
          <p:cNvSpPr>
            <a:spLocks noGrp="1"/>
          </p:cNvSpPr>
          <p:nvPr>
            <p:ph type="subTitle" idx="1"/>
          </p:nvPr>
        </p:nvSpPr>
        <p:spPr>
          <a:xfrm>
            <a:off x="228600" y="1809750"/>
            <a:ext cx="3657600" cy="2514600"/>
          </a:xfrm>
        </p:spPr>
        <p:txBody>
          <a:bodyPr/>
          <a:lstStyle/>
          <a:p>
            <a:r>
              <a:rPr lang="en-GB" b="1" dirty="0">
                <a:solidFill>
                  <a:schemeClr val="accent1">
                    <a:lumMod val="90000"/>
                    <a:lumOff val="10000"/>
                  </a:schemeClr>
                </a:solidFill>
              </a:rPr>
              <a:t>Each convolution block includes :-</a:t>
            </a:r>
            <a:endParaRPr lang="en-US" b="1" dirty="0">
              <a:solidFill>
                <a:schemeClr val="accent1">
                  <a:lumMod val="90000"/>
                  <a:lumOff val="10000"/>
                </a:schemeClr>
              </a:solidFill>
            </a:endParaRPr>
          </a:p>
          <a:p>
            <a:pPr lvl="1">
              <a:buFont typeface="Arial" pitchFamily="34" charset="0"/>
              <a:buChar char="•"/>
            </a:pPr>
            <a:r>
              <a:rPr lang="en-GB" dirty="0"/>
              <a:t>2D convolution layer.</a:t>
            </a:r>
            <a:endParaRPr lang="en-US" dirty="0"/>
          </a:p>
          <a:p>
            <a:pPr lvl="1">
              <a:buFont typeface="Arial" pitchFamily="34" charset="0"/>
              <a:buChar char="•"/>
            </a:pPr>
            <a:r>
              <a:rPr lang="en-GB" dirty="0"/>
              <a:t>Batch normalizes.</a:t>
            </a:r>
            <a:endParaRPr lang="en-US" dirty="0"/>
          </a:p>
          <a:p>
            <a:pPr lvl="1">
              <a:buFont typeface="Arial" pitchFamily="34" charset="0"/>
              <a:buChar char="•"/>
            </a:pPr>
            <a:r>
              <a:rPr lang="en-GB" dirty="0"/>
              <a:t>Activation function(</a:t>
            </a:r>
            <a:r>
              <a:rPr lang="en-GB" dirty="0" err="1"/>
              <a:t>Relu</a:t>
            </a:r>
            <a:r>
              <a:rPr lang="en-GB" dirty="0"/>
              <a:t>).</a:t>
            </a:r>
            <a:endParaRPr lang="en-US" dirty="0"/>
          </a:p>
          <a:p>
            <a:pPr lvl="1">
              <a:buFont typeface="Arial" pitchFamily="34" charset="0"/>
              <a:buChar char="•"/>
            </a:pPr>
            <a:r>
              <a:rPr lang="en-GB" dirty="0" err="1"/>
              <a:t>Max_pooling</a:t>
            </a:r>
            <a:r>
              <a:rPr lang="en-GB" dirty="0"/>
              <a:t> 2D</a:t>
            </a:r>
            <a:r>
              <a:rPr lang="en-GB" dirty="0" smtClean="0"/>
              <a:t>.</a:t>
            </a:r>
          </a:p>
          <a:p>
            <a:pPr lvl="1">
              <a:buFont typeface="Arial" pitchFamily="34" charset="0"/>
              <a:buChar char="•"/>
            </a:pPr>
            <a:r>
              <a:rPr lang="en-GB" dirty="0"/>
              <a:t>Dropout(0.3).</a:t>
            </a:r>
            <a:endParaRPr lang="en-US" dirty="0"/>
          </a:p>
          <a:p>
            <a:pPr marL="596900" lvl="1" indent="0"/>
            <a:endParaRPr lang="en-US" dirty="0"/>
          </a:p>
          <a:p>
            <a:r>
              <a:rPr lang="en-GB" dirty="0"/>
              <a:t> </a:t>
            </a:r>
            <a:endParaRPr lang="en-US" dirty="0"/>
          </a:p>
        </p:txBody>
      </p:sp>
      <p:sp>
        <p:nvSpPr>
          <p:cNvPr id="6" name="Subtitle 1"/>
          <p:cNvSpPr>
            <a:spLocks noGrp="1"/>
          </p:cNvSpPr>
          <p:nvPr>
            <p:ph type="subTitle" idx="1"/>
          </p:nvPr>
        </p:nvSpPr>
        <p:spPr>
          <a:xfrm>
            <a:off x="3886200" y="1581150"/>
            <a:ext cx="4953000" cy="572700"/>
          </a:xfrm>
        </p:spPr>
        <p:txBody>
          <a:bodyPr/>
          <a:lstStyle/>
          <a:p>
            <a:r>
              <a:rPr lang="en-GB" dirty="0"/>
              <a:t> </a:t>
            </a:r>
            <a:endParaRPr lang="en-US" dirty="0"/>
          </a:p>
          <a:p>
            <a:r>
              <a:rPr lang="en-GB" b="1" dirty="0">
                <a:solidFill>
                  <a:schemeClr val="accent1">
                    <a:lumMod val="90000"/>
                    <a:lumOff val="10000"/>
                  </a:schemeClr>
                </a:solidFill>
              </a:rPr>
              <a:t>Transformer block includes </a:t>
            </a:r>
            <a:r>
              <a:rPr lang="en-GB" b="1" dirty="0" smtClean="0">
                <a:solidFill>
                  <a:schemeClr val="accent1">
                    <a:lumMod val="90000"/>
                    <a:lumOff val="10000"/>
                  </a:schemeClr>
                </a:solidFill>
              </a:rPr>
              <a:t>:-</a:t>
            </a:r>
          </a:p>
          <a:p>
            <a:pPr lvl="1">
              <a:buFont typeface="Arial" pitchFamily="34" charset="0"/>
              <a:buChar char="•"/>
            </a:pPr>
            <a:r>
              <a:rPr lang="en-GB" dirty="0" smtClean="0"/>
              <a:t>number of transformer encoder layer=4.</a:t>
            </a:r>
            <a:endParaRPr lang="en-US" dirty="0" smtClean="0"/>
          </a:p>
          <a:p>
            <a:pPr lvl="1">
              <a:buFont typeface="Arial" pitchFamily="34" charset="0"/>
              <a:buChar char="•"/>
            </a:pPr>
            <a:r>
              <a:rPr lang="en-GB" b="1" dirty="0" smtClean="0">
                <a:solidFill>
                  <a:schemeClr val="accent1">
                    <a:lumMod val="90000"/>
                    <a:lumOff val="10000"/>
                  </a:schemeClr>
                </a:solidFill>
              </a:rPr>
              <a:t>Each transformer encoder layer contains:-</a:t>
            </a:r>
            <a:endParaRPr lang="en-US" b="1" dirty="0" smtClean="0">
              <a:solidFill>
                <a:schemeClr val="accent1">
                  <a:lumMod val="90000"/>
                  <a:lumOff val="10000"/>
                </a:schemeClr>
              </a:solidFill>
            </a:endParaRPr>
          </a:p>
          <a:p>
            <a:pPr lvl="2">
              <a:buFont typeface="Arial" pitchFamily="34" charset="0"/>
              <a:buChar char="•"/>
            </a:pPr>
            <a:r>
              <a:rPr lang="en-GB" dirty="0" smtClean="0"/>
              <a:t>Self-attention heads (4).</a:t>
            </a:r>
            <a:endParaRPr lang="en-US" dirty="0" smtClean="0"/>
          </a:p>
          <a:p>
            <a:pPr lvl="2">
              <a:buFont typeface="Arial" pitchFamily="34" charset="0"/>
              <a:buChar char="•"/>
            </a:pPr>
            <a:r>
              <a:rPr lang="en-GB" dirty="0" smtClean="0"/>
              <a:t>Dropout(0.4).</a:t>
            </a:r>
            <a:endParaRPr lang="en-US" dirty="0" smtClean="0"/>
          </a:p>
          <a:p>
            <a:pPr lvl="2">
              <a:buFont typeface="Arial" pitchFamily="34" charset="0"/>
              <a:buChar char="•"/>
            </a:pPr>
            <a:r>
              <a:rPr lang="en-GB" dirty="0" smtClean="0"/>
              <a:t>Activation function(</a:t>
            </a:r>
            <a:r>
              <a:rPr lang="en-GB" dirty="0" err="1" smtClean="0"/>
              <a:t>Relu</a:t>
            </a:r>
            <a:r>
              <a:rPr lang="en-GB" dirty="0" smtClean="0"/>
              <a:t>).</a:t>
            </a:r>
            <a:endParaRPr lang="en-US" dirty="0"/>
          </a:p>
        </p:txBody>
      </p:sp>
      <p:sp>
        <p:nvSpPr>
          <p:cNvPr id="3" name="TextBox 2"/>
          <p:cNvSpPr txBox="1"/>
          <p:nvPr/>
        </p:nvSpPr>
        <p:spPr>
          <a:xfrm>
            <a:off x="1219200" y="4576286"/>
            <a:ext cx="6248400" cy="738664"/>
          </a:xfrm>
          <a:prstGeom prst="rect">
            <a:avLst/>
          </a:prstGeom>
          <a:noFill/>
        </p:spPr>
        <p:txBody>
          <a:bodyPr wrap="square" rtlCol="0">
            <a:spAutoFit/>
          </a:bodyPr>
          <a:lstStyle/>
          <a:p>
            <a:pPr lvl="1"/>
            <a:r>
              <a:rPr lang="en-GB" b="1" dirty="0">
                <a:solidFill>
                  <a:schemeClr val="accent1">
                    <a:lumMod val="90000"/>
                    <a:lumOff val="10000"/>
                  </a:schemeClr>
                </a:solidFill>
              </a:rPr>
              <a:t>Fully connected dense network and </a:t>
            </a:r>
            <a:r>
              <a:rPr lang="en-GB" b="1" dirty="0" err="1">
                <a:solidFill>
                  <a:schemeClr val="accent1">
                    <a:lumMod val="90000"/>
                    <a:lumOff val="10000"/>
                  </a:schemeClr>
                </a:solidFill>
              </a:rPr>
              <a:t>SoftMax</a:t>
            </a:r>
            <a:r>
              <a:rPr lang="en-GB" b="1" dirty="0">
                <a:solidFill>
                  <a:schemeClr val="accent1">
                    <a:lumMod val="90000"/>
                    <a:lumOff val="10000"/>
                  </a:schemeClr>
                </a:solidFill>
              </a:rPr>
              <a:t> activation function for emotion state prediction.</a:t>
            </a:r>
            <a:endParaRPr lang="en-US" b="1" dirty="0">
              <a:solidFill>
                <a:schemeClr val="accent1">
                  <a:lumMod val="90000"/>
                  <a:lumOff val="10000"/>
                </a:schemeClr>
              </a:solidFill>
            </a:endParaRPr>
          </a:p>
          <a:p>
            <a:endParaRPr lang="en-US" dirty="0"/>
          </a:p>
        </p:txBody>
      </p:sp>
    </p:spTree>
    <p:extLst>
      <p:ext uri="{BB962C8B-B14F-4D97-AF65-F5344CB8AC3E}">
        <p14:creationId xmlns:p14="http://schemas.microsoft.com/office/powerpoint/2010/main" val="3301967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1000"/>
                                        <p:tgtEl>
                                          <p:spTgt spid="2">
                                            <p:txEl>
                                              <p:pRg st="1" end="1"/>
                                            </p:txEl>
                                          </p:spTgt>
                                        </p:tgtEl>
                                      </p:cBhvr>
                                    </p:animEffect>
                                    <p:anim calcmode="lin" valueType="num">
                                      <p:cBhvr>
                                        <p:cTn id="13"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1000"/>
                                        <p:tgtEl>
                                          <p:spTgt spid="2">
                                            <p:txEl>
                                              <p:pRg st="2" end="2"/>
                                            </p:txEl>
                                          </p:spTgt>
                                        </p:tgtEl>
                                      </p:cBhvr>
                                    </p:animEffect>
                                    <p:anim calcmode="lin" valueType="num">
                                      <p:cBhvr>
                                        <p:cTn id="18"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2">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1000"/>
                                        <p:tgtEl>
                                          <p:spTgt spid="2">
                                            <p:txEl>
                                              <p:pRg st="3" end="3"/>
                                            </p:txEl>
                                          </p:spTgt>
                                        </p:tgtEl>
                                      </p:cBhvr>
                                    </p:animEffect>
                                    <p:anim calcmode="lin" valueType="num">
                                      <p:cBhvr>
                                        <p:cTn id="23"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2">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1000"/>
                                        <p:tgtEl>
                                          <p:spTgt spid="2">
                                            <p:txEl>
                                              <p:pRg st="4" end="4"/>
                                            </p:txEl>
                                          </p:spTgt>
                                        </p:tgtEl>
                                      </p:cBhvr>
                                    </p:animEffect>
                                    <p:anim calcmode="lin" valueType="num">
                                      <p:cBhvr>
                                        <p:cTn id="28"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2">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
                                            <p:txEl>
                                              <p:pRg st="5" end="5"/>
                                            </p:txEl>
                                          </p:spTgt>
                                        </p:tgtEl>
                                        <p:attrNameLst>
                                          <p:attrName>style.visibility</p:attrName>
                                        </p:attrNameLst>
                                      </p:cBhvr>
                                      <p:to>
                                        <p:strVal val="visible"/>
                                      </p:to>
                                    </p:set>
                                    <p:animEffect transition="in" filter="fade">
                                      <p:cBhvr>
                                        <p:cTn id="32" dur="1000"/>
                                        <p:tgtEl>
                                          <p:spTgt spid="2">
                                            <p:txEl>
                                              <p:pRg st="5" end="5"/>
                                            </p:txEl>
                                          </p:spTgt>
                                        </p:tgtEl>
                                      </p:cBhvr>
                                    </p:animEffect>
                                    <p:anim calcmode="lin" valueType="num">
                                      <p:cBhvr>
                                        <p:cTn id="33"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6">
                                            <p:txEl>
                                              <p:pRg st="1" end="1"/>
                                            </p:txEl>
                                          </p:spTgt>
                                        </p:tgtEl>
                                        <p:attrNameLst>
                                          <p:attrName>style.visibility</p:attrName>
                                        </p:attrNameLst>
                                      </p:cBhvr>
                                      <p:to>
                                        <p:strVal val="visible"/>
                                      </p:to>
                                    </p:set>
                                    <p:animEffect transition="in" filter="fade">
                                      <p:cBhvr>
                                        <p:cTn id="39" dur="1000"/>
                                        <p:tgtEl>
                                          <p:spTgt spid="6">
                                            <p:txEl>
                                              <p:pRg st="1" end="1"/>
                                            </p:txEl>
                                          </p:spTgt>
                                        </p:tgtEl>
                                      </p:cBhvr>
                                    </p:animEffect>
                                    <p:anim calcmode="lin" valueType="num">
                                      <p:cBhvr>
                                        <p:cTn id="40"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41" dur="1000" fill="hold"/>
                                        <p:tgtEl>
                                          <p:spTgt spid="6">
                                            <p:txEl>
                                              <p:pRg st="1" end="1"/>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6">
                                            <p:txEl>
                                              <p:pRg st="2" end="2"/>
                                            </p:txEl>
                                          </p:spTgt>
                                        </p:tgtEl>
                                        <p:attrNameLst>
                                          <p:attrName>style.visibility</p:attrName>
                                        </p:attrNameLst>
                                      </p:cBhvr>
                                      <p:to>
                                        <p:strVal val="visible"/>
                                      </p:to>
                                    </p:set>
                                    <p:animEffect transition="in" filter="fade">
                                      <p:cBhvr>
                                        <p:cTn id="44" dur="1000"/>
                                        <p:tgtEl>
                                          <p:spTgt spid="6">
                                            <p:txEl>
                                              <p:pRg st="2" end="2"/>
                                            </p:txEl>
                                          </p:spTgt>
                                        </p:tgtEl>
                                      </p:cBhvr>
                                    </p:animEffect>
                                    <p:anim calcmode="lin" valueType="num">
                                      <p:cBhvr>
                                        <p:cTn id="4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46" dur="1000" fill="hold"/>
                                        <p:tgtEl>
                                          <p:spTgt spid="6">
                                            <p:txEl>
                                              <p:pRg st="2" end="2"/>
                                            </p:txEl>
                                          </p:spTgt>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6">
                                            <p:txEl>
                                              <p:pRg st="3" end="3"/>
                                            </p:txEl>
                                          </p:spTgt>
                                        </p:tgtEl>
                                        <p:attrNameLst>
                                          <p:attrName>style.visibility</p:attrName>
                                        </p:attrNameLst>
                                      </p:cBhvr>
                                      <p:to>
                                        <p:strVal val="visible"/>
                                      </p:to>
                                    </p:set>
                                    <p:animEffect transition="in" filter="fade">
                                      <p:cBhvr>
                                        <p:cTn id="49" dur="1000"/>
                                        <p:tgtEl>
                                          <p:spTgt spid="6">
                                            <p:txEl>
                                              <p:pRg st="3" end="3"/>
                                            </p:txEl>
                                          </p:spTgt>
                                        </p:tgtEl>
                                      </p:cBhvr>
                                    </p:animEffect>
                                    <p:anim calcmode="lin" valueType="num">
                                      <p:cBhvr>
                                        <p:cTn id="50"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6">
                                            <p:txEl>
                                              <p:pRg st="3" end="3"/>
                                            </p:txEl>
                                          </p:spTgt>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6">
                                            <p:txEl>
                                              <p:pRg st="4" end="4"/>
                                            </p:txEl>
                                          </p:spTgt>
                                        </p:tgtEl>
                                        <p:attrNameLst>
                                          <p:attrName>style.visibility</p:attrName>
                                        </p:attrNameLst>
                                      </p:cBhvr>
                                      <p:to>
                                        <p:strVal val="visible"/>
                                      </p:to>
                                    </p:set>
                                    <p:animEffect transition="in" filter="fade">
                                      <p:cBhvr>
                                        <p:cTn id="54" dur="1000"/>
                                        <p:tgtEl>
                                          <p:spTgt spid="6">
                                            <p:txEl>
                                              <p:pRg st="4" end="4"/>
                                            </p:txEl>
                                          </p:spTgt>
                                        </p:tgtEl>
                                      </p:cBhvr>
                                    </p:animEffect>
                                    <p:anim calcmode="lin" valueType="num">
                                      <p:cBhvr>
                                        <p:cTn id="55"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56" dur="1000" fill="hold"/>
                                        <p:tgtEl>
                                          <p:spTgt spid="6">
                                            <p:txEl>
                                              <p:pRg st="4" end="4"/>
                                            </p:txEl>
                                          </p:spTgt>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6">
                                            <p:txEl>
                                              <p:pRg st="5" end="5"/>
                                            </p:txEl>
                                          </p:spTgt>
                                        </p:tgtEl>
                                        <p:attrNameLst>
                                          <p:attrName>style.visibility</p:attrName>
                                        </p:attrNameLst>
                                      </p:cBhvr>
                                      <p:to>
                                        <p:strVal val="visible"/>
                                      </p:to>
                                    </p:set>
                                    <p:animEffect transition="in" filter="fade">
                                      <p:cBhvr>
                                        <p:cTn id="59" dur="1000"/>
                                        <p:tgtEl>
                                          <p:spTgt spid="6">
                                            <p:txEl>
                                              <p:pRg st="5" end="5"/>
                                            </p:txEl>
                                          </p:spTgt>
                                        </p:tgtEl>
                                      </p:cBhvr>
                                    </p:animEffect>
                                    <p:anim calcmode="lin" valueType="num">
                                      <p:cBhvr>
                                        <p:cTn id="60"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61" dur="1000" fill="hold"/>
                                        <p:tgtEl>
                                          <p:spTgt spid="6">
                                            <p:txEl>
                                              <p:pRg st="5" end="5"/>
                                            </p:txEl>
                                          </p:spTgt>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6">
                                            <p:txEl>
                                              <p:pRg st="6" end="6"/>
                                            </p:txEl>
                                          </p:spTgt>
                                        </p:tgtEl>
                                        <p:attrNameLst>
                                          <p:attrName>style.visibility</p:attrName>
                                        </p:attrNameLst>
                                      </p:cBhvr>
                                      <p:to>
                                        <p:strVal val="visible"/>
                                      </p:to>
                                    </p:set>
                                    <p:animEffect transition="in" filter="fade">
                                      <p:cBhvr>
                                        <p:cTn id="64" dur="1000"/>
                                        <p:tgtEl>
                                          <p:spTgt spid="6">
                                            <p:txEl>
                                              <p:pRg st="6" end="6"/>
                                            </p:txEl>
                                          </p:spTgt>
                                        </p:tgtEl>
                                      </p:cBhvr>
                                    </p:animEffect>
                                    <p:anim calcmode="lin" valueType="num">
                                      <p:cBhvr>
                                        <p:cTn id="65"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66"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3">
                                            <p:txEl>
                                              <p:pRg st="0" end="0"/>
                                            </p:txEl>
                                          </p:spTgt>
                                        </p:tgtEl>
                                        <p:attrNameLst>
                                          <p:attrName>style.visibility</p:attrName>
                                        </p:attrNameLst>
                                      </p:cBhvr>
                                      <p:to>
                                        <p:strVal val="visible"/>
                                      </p:to>
                                    </p:set>
                                    <p:animEffect transition="in" filter="fade">
                                      <p:cBhvr>
                                        <p:cTn id="71" dur="1000"/>
                                        <p:tgtEl>
                                          <p:spTgt spid="3">
                                            <p:txEl>
                                              <p:pRg st="0" end="0"/>
                                            </p:txEl>
                                          </p:spTgt>
                                        </p:tgtEl>
                                      </p:cBhvr>
                                    </p:animEffect>
                                    <p:anim calcmode="lin" valueType="num">
                                      <p:cBhvr>
                                        <p:cTn id="7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7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7000" y="3028950"/>
            <a:ext cx="1981200" cy="2038350"/>
          </a:xfrm>
          <a:prstGeom prst="rect">
            <a:avLst/>
          </a:prstGeom>
        </p:spPr>
      </p:pic>
      <p:sp>
        <p:nvSpPr>
          <p:cNvPr id="819" name="Google Shape;819;p33"/>
          <p:cNvSpPr txBox="1">
            <a:spLocks noGrp="1"/>
          </p:cNvSpPr>
          <p:nvPr>
            <p:ph type="title"/>
          </p:nvPr>
        </p:nvSpPr>
        <p:spPr>
          <a:xfrm>
            <a:off x="620025" y="326600"/>
            <a:ext cx="736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FFFFF"/>
                </a:solidFill>
              </a:rPr>
              <a:t>4</a:t>
            </a:r>
            <a:r>
              <a:rPr lang="en" dirty="0" smtClean="0">
                <a:solidFill>
                  <a:srgbClr val="FFFFFF"/>
                </a:solidFill>
              </a:rPr>
              <a:t>. Avatar Generagtion</a:t>
            </a:r>
            <a:endParaRPr dirty="0">
              <a:solidFill>
                <a:srgbClr val="FFFFFF"/>
              </a:solidFill>
            </a:endParaRPr>
          </a:p>
        </p:txBody>
      </p:sp>
      <p:sp>
        <p:nvSpPr>
          <p:cNvPr id="2" name="Subtitle 1"/>
          <p:cNvSpPr>
            <a:spLocks noGrp="1"/>
          </p:cNvSpPr>
          <p:nvPr>
            <p:ph type="subTitle" idx="1"/>
          </p:nvPr>
        </p:nvSpPr>
        <p:spPr>
          <a:xfrm>
            <a:off x="228600" y="1885950"/>
            <a:ext cx="7162800" cy="1905000"/>
          </a:xfrm>
        </p:spPr>
        <p:txBody>
          <a:bodyPr/>
          <a:lstStyle/>
          <a:p>
            <a:pPr marL="425450" indent="-285750">
              <a:buFont typeface="Arial" pitchFamily="34" charset="0"/>
              <a:buChar char="•"/>
            </a:pPr>
            <a:r>
              <a:rPr lang="en-GB" dirty="0"/>
              <a:t> </a:t>
            </a:r>
            <a:r>
              <a:rPr lang="en-GB" dirty="0">
                <a:latin typeface="Myanmar Text" pitchFamily="34" charset="0"/>
                <a:cs typeface="Myanmar Text" pitchFamily="34" charset="0"/>
              </a:rPr>
              <a:t>We created avatars by taking the </a:t>
            </a:r>
            <a:r>
              <a:rPr lang="en-GB" b="1" dirty="0">
                <a:solidFill>
                  <a:srgbClr val="0070C0"/>
                </a:solidFill>
                <a:latin typeface="Myanmar Text" pitchFamily="34" charset="0"/>
                <a:cs typeface="Myanmar Text" pitchFamily="34" charset="0"/>
              </a:rPr>
              <a:t>emotions detected from the previous phase </a:t>
            </a:r>
            <a:r>
              <a:rPr lang="en-GB" dirty="0">
                <a:latin typeface="Myanmar Text" pitchFamily="34" charset="0"/>
                <a:cs typeface="Myanmar Text" pitchFamily="34" charset="0"/>
              </a:rPr>
              <a:t>and created the </a:t>
            </a:r>
            <a:r>
              <a:rPr lang="en-GB" b="1" dirty="0">
                <a:solidFill>
                  <a:srgbClr val="0070C0"/>
                </a:solidFill>
                <a:latin typeface="Myanmar Text" pitchFamily="34" charset="0"/>
                <a:cs typeface="Myanmar Text" pitchFamily="34" charset="0"/>
              </a:rPr>
              <a:t>suitable</a:t>
            </a:r>
            <a:r>
              <a:rPr lang="en-US" b="1" dirty="0">
                <a:solidFill>
                  <a:srgbClr val="0070C0"/>
                </a:solidFill>
                <a:latin typeface="Myanmar Text" pitchFamily="34" charset="0"/>
                <a:cs typeface="Myanmar Text" pitchFamily="34" charset="0"/>
              </a:rPr>
              <a:t> </a:t>
            </a:r>
            <a:r>
              <a:rPr lang="en-GB" b="1" dirty="0">
                <a:solidFill>
                  <a:srgbClr val="0070C0"/>
                </a:solidFill>
                <a:latin typeface="Myanmar Text" pitchFamily="34" charset="0"/>
                <a:cs typeface="Myanmar Text" pitchFamily="34" charset="0"/>
              </a:rPr>
              <a:t>combinations of attributes </a:t>
            </a:r>
            <a:r>
              <a:rPr lang="en-GB" dirty="0">
                <a:latin typeface="Myanmar Text" pitchFamily="34" charset="0"/>
                <a:cs typeface="Myanmar Text" pitchFamily="34" charset="0"/>
              </a:rPr>
              <a:t>such as : eyebrows, eyes, mouth, ....</a:t>
            </a:r>
            <a:r>
              <a:rPr lang="en-GB" dirty="0" err="1">
                <a:latin typeface="Myanmar Text" pitchFamily="34" charset="0"/>
                <a:cs typeface="Myanmar Text" pitchFamily="34" charset="0"/>
              </a:rPr>
              <a:t>etc</a:t>
            </a:r>
            <a:r>
              <a:rPr lang="en-GB" dirty="0">
                <a:latin typeface="Myanmar Text" pitchFamily="34" charset="0"/>
                <a:cs typeface="Myanmar Text" pitchFamily="34" charset="0"/>
              </a:rPr>
              <a:t>  to get the suitable emotional avatar.</a:t>
            </a:r>
            <a:endParaRPr lang="en-US" dirty="0">
              <a:latin typeface="Myanmar Text" pitchFamily="34" charset="0"/>
              <a:cs typeface="Myanmar Text" pitchFamily="34" charset="0"/>
            </a:endParaRPr>
          </a:p>
          <a:p>
            <a:pPr marL="425450" lvl="0" indent="-285750">
              <a:buFont typeface="Arial" pitchFamily="34" charset="0"/>
              <a:buChar char="•"/>
            </a:pPr>
            <a:endParaRPr lang="en-US" dirty="0"/>
          </a:p>
          <a:p>
            <a:pPr lvl="0">
              <a:buFont typeface="Arial" pitchFamily="34" charset="0"/>
              <a:buChar char="•"/>
            </a:pPr>
            <a:r>
              <a:rPr lang="en-GB" dirty="0">
                <a:latin typeface="Myanmar Text" pitchFamily="34" charset="0"/>
                <a:cs typeface="Myanmar Text" pitchFamily="34" charset="0"/>
              </a:rPr>
              <a:t>Then we send these combinations to </a:t>
            </a:r>
            <a:r>
              <a:rPr lang="en-GB" dirty="0" err="1">
                <a:latin typeface="Myanmar Text" pitchFamily="34" charset="0"/>
                <a:cs typeface="Myanmar Text" pitchFamily="34" charset="0"/>
              </a:rPr>
              <a:t>python_avatar</a:t>
            </a:r>
            <a:r>
              <a:rPr lang="en-GB" dirty="0">
                <a:latin typeface="Myanmar Text" pitchFamily="34" charset="0"/>
                <a:cs typeface="Myanmar Text" pitchFamily="34" charset="0"/>
              </a:rPr>
              <a:t> library to generate the desired emotional avatar</a:t>
            </a:r>
            <a:r>
              <a:rPr lang="en-GB" dirty="0" smtClean="0">
                <a:latin typeface="Myanmar Text" pitchFamily="34" charset="0"/>
                <a:cs typeface="Myanmar Text" pitchFamily="34" charset="0"/>
              </a:rPr>
              <a:t>.</a:t>
            </a:r>
            <a:r>
              <a:rPr lang="en-GB" dirty="0">
                <a:latin typeface="Myanmar Text" pitchFamily="34" charset="0"/>
                <a:cs typeface="Myanmar Text" pitchFamily="34" charset="0"/>
              </a:rPr>
              <a:t> </a:t>
            </a:r>
            <a:endParaRPr lang="en-GB" dirty="0" smtClean="0">
              <a:latin typeface="Myanmar Text" pitchFamily="34" charset="0"/>
              <a:cs typeface="Myanmar Text" pitchFamily="34" charset="0"/>
            </a:endParaRPr>
          </a:p>
          <a:p>
            <a:pPr lvl="0">
              <a:buFont typeface="Arial" pitchFamily="34" charset="0"/>
              <a:buChar char="•"/>
            </a:pPr>
            <a:endParaRPr lang="en-US" dirty="0">
              <a:latin typeface="Myanmar Text" pitchFamily="34" charset="0"/>
              <a:cs typeface="Myanmar Text" pitchFamily="34" charset="0"/>
            </a:endParaRPr>
          </a:p>
          <a:p>
            <a:pPr lvl="0">
              <a:buFont typeface="Arial" pitchFamily="34" charset="0"/>
              <a:buChar char="•"/>
            </a:pPr>
            <a:r>
              <a:rPr lang="en-GB" dirty="0">
                <a:latin typeface="Myanmar Text" pitchFamily="34" charset="0"/>
                <a:cs typeface="Myanmar Text" pitchFamily="34" charset="0"/>
              </a:rPr>
              <a:t>It has many attributes such as </a:t>
            </a:r>
            <a:r>
              <a:rPr lang="en-GB" dirty="0" smtClean="0">
                <a:latin typeface="Myanmar Text" pitchFamily="34" charset="0"/>
                <a:cs typeface="Myanmar Text" pitchFamily="34" charset="0"/>
              </a:rPr>
              <a:t>:</a:t>
            </a:r>
            <a:endParaRPr lang="en-US" dirty="0">
              <a:latin typeface="Myanmar Text" pitchFamily="34" charset="0"/>
              <a:cs typeface="Myanmar Text" pitchFamily="34" charset="0"/>
            </a:endParaRPr>
          </a:p>
          <a:p>
            <a:pPr marL="139700" lvl="0" indent="0"/>
            <a:r>
              <a:rPr lang="en-GB" b="1" dirty="0" smtClean="0">
                <a:latin typeface="Myanmar Text" pitchFamily="34" charset="0"/>
                <a:cs typeface="Myanmar Text" pitchFamily="34" charset="0"/>
              </a:rPr>
              <a:t>            </a:t>
            </a:r>
            <a:r>
              <a:rPr lang="en-GB" b="1" dirty="0" smtClean="0">
                <a:latin typeface="Myanmar Text" pitchFamily="34" charset="0"/>
                <a:cs typeface="Myanmar Text" pitchFamily="34" charset="0"/>
              </a:rPr>
              <a:t>style</a:t>
            </a:r>
            <a:r>
              <a:rPr lang="en-GB" b="1" dirty="0">
                <a:latin typeface="Myanmar Text" pitchFamily="34" charset="0"/>
                <a:cs typeface="Myanmar Text" pitchFamily="34" charset="0"/>
              </a:rPr>
              <a:t>, </a:t>
            </a:r>
            <a:r>
              <a:rPr lang="en-GB" b="1" dirty="0" err="1">
                <a:latin typeface="Myanmar Text" pitchFamily="34" charset="0"/>
                <a:cs typeface="Myanmar Text" pitchFamily="34" charset="0"/>
              </a:rPr>
              <a:t>background_color</a:t>
            </a:r>
            <a:r>
              <a:rPr lang="en-GB" b="1" dirty="0">
                <a:latin typeface="Myanmar Text" pitchFamily="34" charset="0"/>
                <a:cs typeface="Myanmar Text" pitchFamily="34" charset="0"/>
              </a:rPr>
              <a:t>, eyes.</a:t>
            </a:r>
            <a:endParaRPr lang="en-US" b="1" dirty="0">
              <a:latin typeface="Myanmar Text" pitchFamily="34" charset="0"/>
              <a:cs typeface="Myanmar Text" pitchFamily="34" charset="0"/>
            </a:endParaRPr>
          </a:p>
          <a:p>
            <a:pPr marL="139700" indent="0"/>
            <a:r>
              <a:rPr lang="en-GB" b="1" dirty="0" smtClean="0">
                <a:latin typeface="Myanmar Text" pitchFamily="34" charset="0"/>
                <a:cs typeface="Myanmar Text" pitchFamily="34" charset="0"/>
              </a:rPr>
              <a:t>            </a:t>
            </a:r>
            <a:r>
              <a:rPr lang="en-GB" b="1" dirty="0" smtClean="0">
                <a:latin typeface="Myanmar Text" pitchFamily="34" charset="0"/>
                <a:cs typeface="Myanmar Text" pitchFamily="34" charset="0"/>
              </a:rPr>
              <a:t>top</a:t>
            </a:r>
            <a:r>
              <a:rPr lang="en-GB" b="1" dirty="0">
                <a:latin typeface="Myanmar Text" pitchFamily="34" charset="0"/>
                <a:cs typeface="Myanmar Text" pitchFamily="34" charset="0"/>
              </a:rPr>
              <a:t>, eyebrows, nose, </a:t>
            </a:r>
            <a:r>
              <a:rPr lang="en-GB" b="1" dirty="0" err="1">
                <a:latin typeface="Myanmar Text" pitchFamily="34" charset="0"/>
                <a:cs typeface="Myanmar Text" pitchFamily="34" charset="0"/>
              </a:rPr>
              <a:t>facial_hair</a:t>
            </a:r>
            <a:r>
              <a:rPr lang="en-GB" b="1" dirty="0" smtClean="0">
                <a:latin typeface="Myanmar Text" pitchFamily="34" charset="0"/>
                <a:cs typeface="Myanmar Text" pitchFamily="34" charset="0"/>
              </a:rPr>
              <a:t>,</a:t>
            </a:r>
            <a:endParaRPr lang="en-US" b="1" dirty="0">
              <a:latin typeface="Myanmar Text" pitchFamily="34" charset="0"/>
              <a:cs typeface="Myanmar Text" pitchFamily="34" charset="0"/>
            </a:endParaRPr>
          </a:p>
          <a:p>
            <a:pPr marL="139700" indent="0"/>
            <a:r>
              <a:rPr lang="en-GB" b="1" dirty="0" smtClean="0">
                <a:latin typeface="Myanmar Text" pitchFamily="34" charset="0"/>
                <a:cs typeface="Myanmar Text" pitchFamily="34" charset="0"/>
              </a:rPr>
              <a:t>            </a:t>
            </a:r>
            <a:r>
              <a:rPr lang="en-GB" b="1" dirty="0" err="1" smtClean="0">
                <a:latin typeface="Myanmar Text" pitchFamily="34" charset="0"/>
                <a:cs typeface="Myanmar Text" pitchFamily="34" charset="0"/>
              </a:rPr>
              <a:t>hair_color</a:t>
            </a:r>
            <a:r>
              <a:rPr lang="en-GB" b="1" dirty="0">
                <a:latin typeface="Myanmar Text" pitchFamily="34" charset="0"/>
                <a:cs typeface="Myanmar Text" pitchFamily="34" charset="0"/>
              </a:rPr>
              <a:t>, accessory, clothing</a:t>
            </a:r>
            <a:r>
              <a:rPr lang="en-GB" b="1" dirty="0" smtClean="0">
                <a:latin typeface="Myanmar Text" pitchFamily="34" charset="0"/>
                <a:cs typeface="Myanmar Text" pitchFamily="34" charset="0"/>
              </a:rPr>
              <a:t>,</a:t>
            </a:r>
            <a:endParaRPr lang="en-US" b="1" dirty="0">
              <a:latin typeface="Myanmar Text" pitchFamily="34" charset="0"/>
              <a:cs typeface="Myanmar Text" pitchFamily="34" charset="0"/>
            </a:endParaRPr>
          </a:p>
          <a:p>
            <a:pPr marL="139700" indent="0"/>
            <a:r>
              <a:rPr lang="en-GB" b="1" dirty="0" smtClean="0">
                <a:latin typeface="Myanmar Text" pitchFamily="34" charset="0"/>
                <a:cs typeface="Myanmar Text" pitchFamily="34" charset="0"/>
              </a:rPr>
              <a:t>            </a:t>
            </a:r>
            <a:r>
              <a:rPr lang="en-GB" b="1" dirty="0" err="1" smtClean="0">
                <a:latin typeface="Myanmar Text" pitchFamily="34" charset="0"/>
                <a:cs typeface="Myanmar Text" pitchFamily="34" charset="0"/>
              </a:rPr>
              <a:t>clothing_color</a:t>
            </a:r>
            <a:r>
              <a:rPr lang="en-GB" b="1" dirty="0">
                <a:latin typeface="Myanmar Text" pitchFamily="34" charset="0"/>
                <a:cs typeface="Myanmar Text" pitchFamily="34" charset="0"/>
              </a:rPr>
              <a:t>, mouth.</a:t>
            </a:r>
            <a:endParaRPr lang="en-US" b="1" dirty="0">
              <a:latin typeface="Myanmar Text" pitchFamily="34" charset="0"/>
              <a:cs typeface="Myanmar Text" pitchFamily="34" charset="0"/>
            </a:endParaRPr>
          </a:p>
          <a:p>
            <a:pPr algn="just">
              <a:buFont typeface="Arial" pitchFamily="34" charset="0"/>
              <a:buChar char="•"/>
            </a:pPr>
            <a:endParaRPr lang="en-US" dirty="0"/>
          </a:p>
        </p:txBody>
      </p:sp>
    </p:spTree>
    <p:extLst>
      <p:ext uri="{BB962C8B-B14F-4D97-AF65-F5344CB8AC3E}">
        <p14:creationId xmlns:p14="http://schemas.microsoft.com/office/powerpoint/2010/main" val="1414791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1000"/>
                                        <p:tgtEl>
                                          <p:spTgt spid="2">
                                            <p:txEl>
                                              <p:pRg st="0" end="0"/>
                                            </p:txEl>
                                          </p:spTgt>
                                        </p:tgtEl>
                                      </p:cBhvr>
                                    </p:animEffect>
                                    <p:anim calcmode="lin" valueType="num">
                                      <p:cBhvr>
                                        <p:cTn id="13"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Effect transition="in" filter="fade">
                                      <p:cBhvr>
                                        <p:cTn id="19" dur="1000"/>
                                        <p:tgtEl>
                                          <p:spTgt spid="2">
                                            <p:txEl>
                                              <p:pRg st="2" end="2"/>
                                            </p:txEl>
                                          </p:spTgt>
                                        </p:tgtEl>
                                      </p:cBhvr>
                                    </p:animEffect>
                                    <p:anim calcmode="lin" valueType="num">
                                      <p:cBhvr>
                                        <p:cTn id="20"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2">
                                            <p:txEl>
                                              <p:pRg st="4" end="4"/>
                                            </p:txEl>
                                          </p:spTgt>
                                        </p:tgtEl>
                                        <p:attrNameLst>
                                          <p:attrName>style.visibility</p:attrName>
                                        </p:attrNameLst>
                                      </p:cBhvr>
                                      <p:to>
                                        <p:strVal val="visible"/>
                                      </p:to>
                                    </p:set>
                                    <p:animEffect transition="in" filter="fade">
                                      <p:cBhvr>
                                        <p:cTn id="26" dur="1000"/>
                                        <p:tgtEl>
                                          <p:spTgt spid="2">
                                            <p:txEl>
                                              <p:pRg st="4" end="4"/>
                                            </p:txEl>
                                          </p:spTgt>
                                        </p:tgtEl>
                                      </p:cBhvr>
                                    </p:animEffect>
                                    <p:anim calcmode="lin" valueType="num">
                                      <p:cBhvr>
                                        <p:cTn id="27"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2">
                                            <p:txEl>
                                              <p:pRg st="4" end="4"/>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animEffect transition="in" filter="fade">
                                      <p:cBhvr>
                                        <p:cTn id="31" dur="1000"/>
                                        <p:tgtEl>
                                          <p:spTgt spid="2">
                                            <p:txEl>
                                              <p:pRg st="5" end="5"/>
                                            </p:txEl>
                                          </p:spTgt>
                                        </p:tgtEl>
                                      </p:cBhvr>
                                    </p:animEffect>
                                    <p:anim calcmode="lin" valueType="num">
                                      <p:cBhvr>
                                        <p:cTn id="32"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2">
                                            <p:txEl>
                                              <p:pRg st="5" end="5"/>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2">
                                            <p:txEl>
                                              <p:pRg st="6" end="6"/>
                                            </p:txEl>
                                          </p:spTgt>
                                        </p:tgtEl>
                                        <p:attrNameLst>
                                          <p:attrName>style.visibility</p:attrName>
                                        </p:attrNameLst>
                                      </p:cBhvr>
                                      <p:to>
                                        <p:strVal val="visible"/>
                                      </p:to>
                                    </p:set>
                                    <p:animEffect transition="in" filter="fade">
                                      <p:cBhvr>
                                        <p:cTn id="36" dur="1000"/>
                                        <p:tgtEl>
                                          <p:spTgt spid="2">
                                            <p:txEl>
                                              <p:pRg st="6" end="6"/>
                                            </p:txEl>
                                          </p:spTgt>
                                        </p:tgtEl>
                                      </p:cBhvr>
                                    </p:animEffect>
                                    <p:anim calcmode="lin" valueType="num">
                                      <p:cBhvr>
                                        <p:cTn id="37" dur="1000" fill="hold"/>
                                        <p:tgtEl>
                                          <p:spTgt spid="2">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2">
                                            <p:txEl>
                                              <p:pRg st="6" end="6"/>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2">
                                            <p:txEl>
                                              <p:pRg st="7" end="7"/>
                                            </p:txEl>
                                          </p:spTgt>
                                        </p:tgtEl>
                                        <p:attrNameLst>
                                          <p:attrName>style.visibility</p:attrName>
                                        </p:attrNameLst>
                                      </p:cBhvr>
                                      <p:to>
                                        <p:strVal val="visible"/>
                                      </p:to>
                                    </p:set>
                                    <p:animEffect transition="in" filter="fade">
                                      <p:cBhvr>
                                        <p:cTn id="41" dur="1000"/>
                                        <p:tgtEl>
                                          <p:spTgt spid="2">
                                            <p:txEl>
                                              <p:pRg st="7" end="7"/>
                                            </p:txEl>
                                          </p:spTgt>
                                        </p:tgtEl>
                                      </p:cBhvr>
                                    </p:animEffect>
                                    <p:anim calcmode="lin" valueType="num">
                                      <p:cBhvr>
                                        <p:cTn id="42" dur="1000" fill="hold"/>
                                        <p:tgtEl>
                                          <p:spTgt spid="2">
                                            <p:txEl>
                                              <p:pRg st="7" end="7"/>
                                            </p:txEl>
                                          </p:spTgt>
                                        </p:tgtEl>
                                        <p:attrNameLst>
                                          <p:attrName>ppt_x</p:attrName>
                                        </p:attrNameLst>
                                      </p:cBhvr>
                                      <p:tavLst>
                                        <p:tav tm="0">
                                          <p:val>
                                            <p:strVal val="#ppt_x"/>
                                          </p:val>
                                        </p:tav>
                                        <p:tav tm="100000">
                                          <p:val>
                                            <p:strVal val="#ppt_x"/>
                                          </p:val>
                                        </p:tav>
                                      </p:tavLst>
                                    </p:anim>
                                    <p:anim calcmode="lin" valueType="num">
                                      <p:cBhvr>
                                        <p:cTn id="43" dur="1000" fill="hold"/>
                                        <p:tgtEl>
                                          <p:spTgt spid="2">
                                            <p:txEl>
                                              <p:pRg st="7" end="7"/>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2">
                                            <p:txEl>
                                              <p:pRg st="8" end="8"/>
                                            </p:txEl>
                                          </p:spTgt>
                                        </p:tgtEl>
                                        <p:attrNameLst>
                                          <p:attrName>style.visibility</p:attrName>
                                        </p:attrNameLst>
                                      </p:cBhvr>
                                      <p:to>
                                        <p:strVal val="visible"/>
                                      </p:to>
                                    </p:set>
                                    <p:animEffect transition="in" filter="fade">
                                      <p:cBhvr>
                                        <p:cTn id="46" dur="1000"/>
                                        <p:tgtEl>
                                          <p:spTgt spid="2">
                                            <p:txEl>
                                              <p:pRg st="8" end="8"/>
                                            </p:txEl>
                                          </p:spTgt>
                                        </p:tgtEl>
                                      </p:cBhvr>
                                    </p:animEffect>
                                    <p:anim calcmode="lin" valueType="num">
                                      <p:cBhvr>
                                        <p:cTn id="47" dur="1000" fill="hold"/>
                                        <p:tgtEl>
                                          <p:spTgt spid="2">
                                            <p:txEl>
                                              <p:pRg st="8" end="8"/>
                                            </p:txEl>
                                          </p:spTgt>
                                        </p:tgtEl>
                                        <p:attrNameLst>
                                          <p:attrName>ppt_x</p:attrName>
                                        </p:attrNameLst>
                                      </p:cBhvr>
                                      <p:tavLst>
                                        <p:tav tm="0">
                                          <p:val>
                                            <p:strVal val="#ppt_x"/>
                                          </p:val>
                                        </p:tav>
                                        <p:tav tm="100000">
                                          <p:val>
                                            <p:strVal val="#ppt_x"/>
                                          </p:val>
                                        </p:tav>
                                      </p:tavLst>
                                    </p:anim>
                                    <p:anim calcmode="lin" valueType="num">
                                      <p:cBhvr>
                                        <p:cTn id="48" dur="1000" fill="hold"/>
                                        <p:tgtEl>
                                          <p:spTgt spid="2">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33"/>
          <p:cNvSpPr txBox="1">
            <a:spLocks noGrp="1"/>
          </p:cNvSpPr>
          <p:nvPr>
            <p:ph type="title"/>
          </p:nvPr>
        </p:nvSpPr>
        <p:spPr>
          <a:xfrm>
            <a:off x="620025" y="326600"/>
            <a:ext cx="736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FFFFF"/>
                </a:solidFill>
              </a:rPr>
              <a:t>4</a:t>
            </a:r>
            <a:r>
              <a:rPr lang="en" dirty="0" smtClean="0">
                <a:solidFill>
                  <a:srgbClr val="FFFFFF"/>
                </a:solidFill>
              </a:rPr>
              <a:t>. Avatar Generagtion</a:t>
            </a:r>
            <a:endParaRPr dirty="0">
              <a:solidFill>
                <a:srgbClr val="FFFFFF"/>
              </a:solidFill>
            </a:endParaRPr>
          </a:p>
        </p:txBody>
      </p:sp>
      <p:sp>
        <p:nvSpPr>
          <p:cNvPr id="2" name="Subtitle 1"/>
          <p:cNvSpPr>
            <a:spLocks noGrp="1"/>
          </p:cNvSpPr>
          <p:nvPr>
            <p:ph type="subTitle" idx="1"/>
          </p:nvPr>
        </p:nvSpPr>
        <p:spPr>
          <a:xfrm>
            <a:off x="228600" y="1733550"/>
            <a:ext cx="4724400" cy="572700"/>
          </a:xfrm>
        </p:spPr>
        <p:txBody>
          <a:bodyPr/>
          <a:lstStyle/>
          <a:p>
            <a:pPr lvl="0">
              <a:buFont typeface="Arial" pitchFamily="34" charset="0"/>
              <a:buChar char="•"/>
            </a:pPr>
            <a:r>
              <a:rPr lang="en-GB" dirty="0" smtClean="0"/>
              <a:t>We </a:t>
            </a:r>
            <a:r>
              <a:rPr lang="en-GB" dirty="0"/>
              <a:t>created 2 copies of the emotional avatar </a:t>
            </a:r>
            <a:r>
              <a:rPr lang="en-GB" dirty="0" smtClean="0"/>
              <a:t>:</a:t>
            </a:r>
          </a:p>
          <a:p>
            <a:pPr lvl="0">
              <a:buFont typeface="Arial" pitchFamily="34" charset="0"/>
              <a:buChar char="•"/>
            </a:pPr>
            <a:endParaRPr lang="en-US" dirty="0"/>
          </a:p>
          <a:p>
            <a:pPr marL="139700" indent="0"/>
            <a:r>
              <a:rPr lang="en-GB" dirty="0" smtClean="0"/>
              <a:t>               </a:t>
            </a:r>
            <a:r>
              <a:rPr lang="en-GB" dirty="0"/>
              <a:t>- one with closed mouth </a:t>
            </a:r>
            <a:endParaRPr lang="en-US" dirty="0"/>
          </a:p>
          <a:p>
            <a:pPr marL="139700" indent="0"/>
            <a:r>
              <a:rPr lang="en-GB" dirty="0" smtClean="0"/>
              <a:t>               </a:t>
            </a:r>
            <a:r>
              <a:rPr lang="en-GB" dirty="0"/>
              <a:t>- one with opened </a:t>
            </a:r>
            <a:r>
              <a:rPr lang="en-GB" dirty="0" smtClean="0"/>
              <a:t>mouth</a:t>
            </a:r>
          </a:p>
          <a:p>
            <a:pPr marL="139700" indent="0"/>
            <a:endParaRPr lang="en-US" dirty="0"/>
          </a:p>
          <a:p>
            <a:pPr marL="139700" indent="0"/>
            <a:r>
              <a:rPr lang="en-GB" dirty="0" smtClean="0"/>
              <a:t>     </a:t>
            </a:r>
            <a:r>
              <a:rPr lang="en-GB" dirty="0"/>
              <a:t>, so that it would give the sense of speaking.</a:t>
            </a:r>
            <a:endParaRPr lang="en-US" dirty="0"/>
          </a:p>
          <a:p>
            <a:pPr marL="139700" indent="0"/>
            <a:r>
              <a:rPr lang="en-GB" dirty="0"/>
              <a:t> </a:t>
            </a:r>
            <a:endParaRPr lang="en-GB" dirty="0" smtClean="0"/>
          </a:p>
          <a:p>
            <a:pPr marL="139700" indent="0"/>
            <a:endParaRPr lang="en-US" dirty="0"/>
          </a:p>
          <a:p>
            <a:pPr lvl="0">
              <a:buFont typeface="Arial" pitchFamily="34" charset="0"/>
              <a:buChar char="•"/>
            </a:pPr>
            <a:r>
              <a:rPr lang="en-GB" dirty="0"/>
              <a:t>To create the video, all emotions detected in the audio are put in an array and displayed along with the audio.</a:t>
            </a:r>
            <a:endParaRPr lang="en-US" dirty="0"/>
          </a:p>
          <a:p>
            <a:pPr algn="just">
              <a:buFont typeface="Arial" pitchFamily="34" charset="0"/>
              <a:buChar char="•"/>
            </a:pPr>
            <a:endParaRPr lang="en-US" dirty="0"/>
          </a:p>
        </p:txBody>
      </p:sp>
      <p:pic>
        <p:nvPicPr>
          <p:cNvPr id="2050" name="Picture 2" descr="C:\Users\DELL\Downloads\WhatsApp Image 2024-06-28 at 12.15.49 AM.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5375" y="1276350"/>
            <a:ext cx="2028825" cy="2151784"/>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DELL\Downloads\WhatsApp Image 2024-06-28 at 12.15.48 AM.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86600" y="2852882"/>
            <a:ext cx="1890304" cy="20048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101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1000"/>
                                        <p:tgtEl>
                                          <p:spTgt spid="2">
                                            <p:txEl>
                                              <p:pRg st="2" end="2"/>
                                            </p:txEl>
                                          </p:spTgt>
                                        </p:tgtEl>
                                      </p:cBhvr>
                                    </p:animEffect>
                                    <p:anim calcmode="lin" valueType="num">
                                      <p:cBhvr>
                                        <p:cTn id="1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Effect transition="in" filter="fade">
                                      <p:cBhvr>
                                        <p:cTn id="17" dur="1000"/>
                                        <p:tgtEl>
                                          <p:spTgt spid="2">
                                            <p:txEl>
                                              <p:pRg st="3" end="3"/>
                                            </p:txEl>
                                          </p:spTgt>
                                        </p:tgtEl>
                                      </p:cBhvr>
                                    </p:animEffect>
                                    <p:anim calcmode="lin" valueType="num">
                                      <p:cBhvr>
                                        <p:cTn id="18"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2">
                                            <p:txEl>
                                              <p:pRg st="3" end="3"/>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
                                            <p:txEl>
                                              <p:pRg st="5" end="5"/>
                                            </p:txEl>
                                          </p:spTgt>
                                        </p:tgtEl>
                                        <p:attrNameLst>
                                          <p:attrName>style.visibility</p:attrName>
                                        </p:attrNameLst>
                                      </p:cBhvr>
                                      <p:to>
                                        <p:strVal val="visible"/>
                                      </p:to>
                                    </p:set>
                                    <p:animEffect transition="in" filter="fade">
                                      <p:cBhvr>
                                        <p:cTn id="22" dur="1000"/>
                                        <p:tgtEl>
                                          <p:spTgt spid="2">
                                            <p:txEl>
                                              <p:pRg st="5" end="5"/>
                                            </p:txEl>
                                          </p:spTgt>
                                        </p:tgtEl>
                                      </p:cBhvr>
                                    </p:animEffect>
                                    <p:anim calcmode="lin" valueType="num">
                                      <p:cBhvr>
                                        <p:cTn id="23"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24"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2050"/>
                                        </p:tgtEl>
                                        <p:attrNameLst>
                                          <p:attrName>style.visibility</p:attrName>
                                        </p:attrNameLst>
                                      </p:cBhvr>
                                      <p:to>
                                        <p:strVal val="visible"/>
                                      </p:to>
                                    </p:set>
                                    <p:animEffect transition="in" filter="fade">
                                      <p:cBhvr>
                                        <p:cTn id="29" dur="1000"/>
                                        <p:tgtEl>
                                          <p:spTgt spid="2050"/>
                                        </p:tgtEl>
                                      </p:cBhvr>
                                    </p:animEffect>
                                    <p:anim calcmode="lin" valueType="num">
                                      <p:cBhvr>
                                        <p:cTn id="30" dur="1000" fill="hold"/>
                                        <p:tgtEl>
                                          <p:spTgt spid="2050"/>
                                        </p:tgtEl>
                                        <p:attrNameLst>
                                          <p:attrName>ppt_x</p:attrName>
                                        </p:attrNameLst>
                                      </p:cBhvr>
                                      <p:tavLst>
                                        <p:tav tm="0">
                                          <p:val>
                                            <p:strVal val="#ppt_x"/>
                                          </p:val>
                                        </p:tav>
                                        <p:tav tm="100000">
                                          <p:val>
                                            <p:strVal val="#ppt_x"/>
                                          </p:val>
                                        </p:tav>
                                      </p:tavLst>
                                    </p:anim>
                                    <p:anim calcmode="lin" valueType="num">
                                      <p:cBhvr>
                                        <p:cTn id="31" dur="1000" fill="hold"/>
                                        <p:tgtEl>
                                          <p:spTgt spid="2050"/>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2051"/>
                                        </p:tgtEl>
                                        <p:attrNameLst>
                                          <p:attrName>style.visibility</p:attrName>
                                        </p:attrNameLst>
                                      </p:cBhvr>
                                      <p:to>
                                        <p:strVal val="visible"/>
                                      </p:to>
                                    </p:set>
                                    <p:animEffect transition="in" filter="fade">
                                      <p:cBhvr>
                                        <p:cTn id="34" dur="1000"/>
                                        <p:tgtEl>
                                          <p:spTgt spid="2051"/>
                                        </p:tgtEl>
                                      </p:cBhvr>
                                    </p:animEffect>
                                    <p:anim calcmode="lin" valueType="num">
                                      <p:cBhvr>
                                        <p:cTn id="35" dur="1000" fill="hold"/>
                                        <p:tgtEl>
                                          <p:spTgt spid="2051"/>
                                        </p:tgtEl>
                                        <p:attrNameLst>
                                          <p:attrName>ppt_x</p:attrName>
                                        </p:attrNameLst>
                                      </p:cBhvr>
                                      <p:tavLst>
                                        <p:tav tm="0">
                                          <p:val>
                                            <p:strVal val="#ppt_x"/>
                                          </p:val>
                                        </p:tav>
                                        <p:tav tm="100000">
                                          <p:val>
                                            <p:strVal val="#ppt_x"/>
                                          </p:val>
                                        </p:tav>
                                      </p:tavLst>
                                    </p:anim>
                                    <p:anim calcmode="lin" valueType="num">
                                      <p:cBhvr>
                                        <p:cTn id="36" dur="1000" fill="hold"/>
                                        <p:tgtEl>
                                          <p:spTgt spid="2051"/>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2">
                                            <p:txEl>
                                              <p:pRg st="8" end="8"/>
                                            </p:txEl>
                                          </p:spTgt>
                                        </p:tgtEl>
                                        <p:attrNameLst>
                                          <p:attrName>style.visibility</p:attrName>
                                        </p:attrNameLst>
                                      </p:cBhvr>
                                      <p:to>
                                        <p:strVal val="visible"/>
                                      </p:to>
                                    </p:set>
                                    <p:animEffect transition="in" filter="fade">
                                      <p:cBhvr>
                                        <p:cTn id="41" dur="1000"/>
                                        <p:tgtEl>
                                          <p:spTgt spid="2">
                                            <p:txEl>
                                              <p:pRg st="8" end="8"/>
                                            </p:txEl>
                                          </p:spTgt>
                                        </p:tgtEl>
                                      </p:cBhvr>
                                    </p:animEffect>
                                    <p:anim calcmode="lin" valueType="num">
                                      <p:cBhvr>
                                        <p:cTn id="42" dur="1000" fill="hold"/>
                                        <p:tgtEl>
                                          <p:spTgt spid="2">
                                            <p:txEl>
                                              <p:pRg st="8" end="8"/>
                                            </p:txEl>
                                          </p:spTgt>
                                        </p:tgtEl>
                                        <p:attrNameLst>
                                          <p:attrName>ppt_x</p:attrName>
                                        </p:attrNameLst>
                                      </p:cBhvr>
                                      <p:tavLst>
                                        <p:tav tm="0">
                                          <p:val>
                                            <p:strVal val="#ppt_x"/>
                                          </p:val>
                                        </p:tav>
                                        <p:tav tm="100000">
                                          <p:val>
                                            <p:strVal val="#ppt_x"/>
                                          </p:val>
                                        </p:tav>
                                      </p:tavLst>
                                    </p:anim>
                                    <p:anim calcmode="lin" valueType="num">
                                      <p:cBhvr>
                                        <p:cTn id="43" dur="1000" fill="hold"/>
                                        <p:tgtEl>
                                          <p:spTgt spid="2">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723374" y="1122020"/>
            <a:ext cx="6876441" cy="463695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txBox="1">
            <a:spLocks noGrp="1"/>
          </p:cNvSpPr>
          <p:nvPr>
            <p:ph type="title"/>
          </p:nvPr>
        </p:nvSpPr>
        <p:spPr>
          <a:xfrm>
            <a:off x="2403776" y="1650511"/>
            <a:ext cx="4225624" cy="17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rgbClr val="FFFFFF"/>
                </a:solidFill>
              </a:rPr>
              <a:t>Experiments &amp; </a:t>
            </a:r>
            <a:r>
              <a:rPr lang="en-US" dirty="0" smtClean="0">
                <a:solidFill>
                  <a:srgbClr val="FFFFFF"/>
                </a:solidFill>
              </a:rPr>
              <a:t>Results</a:t>
            </a:r>
            <a:endParaRPr dirty="0">
              <a:solidFill>
                <a:srgbClr val="FFFFFF"/>
              </a:solidFill>
            </a:endParaRPr>
          </a:p>
        </p:txBody>
      </p:sp>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extLst>
      <p:ext uri="{BB962C8B-B14F-4D97-AF65-F5344CB8AC3E}">
        <p14:creationId xmlns:p14="http://schemas.microsoft.com/office/powerpoint/2010/main" val="2314580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89"/>
                                        </p:tgtEl>
                                        <p:attrNameLst>
                                          <p:attrName>style.visibility</p:attrName>
                                        </p:attrNameLst>
                                      </p:cBhvr>
                                      <p:to>
                                        <p:strVal val="visible"/>
                                      </p:to>
                                    </p:set>
                                    <p:animEffect transition="in" filter="fade">
                                      <p:cBhvr>
                                        <p:cTn id="7" dur="1000"/>
                                        <p:tgtEl>
                                          <p:spTgt spid="689"/>
                                        </p:tgtEl>
                                      </p:cBhvr>
                                    </p:animEffect>
                                    <p:anim calcmode="lin" valueType="num">
                                      <p:cBhvr>
                                        <p:cTn id="8" dur="1000" fill="hold"/>
                                        <p:tgtEl>
                                          <p:spTgt spid="689"/>
                                        </p:tgtEl>
                                        <p:attrNameLst>
                                          <p:attrName>ppt_x</p:attrName>
                                        </p:attrNameLst>
                                      </p:cBhvr>
                                      <p:tavLst>
                                        <p:tav tm="0">
                                          <p:val>
                                            <p:strVal val="#ppt_x"/>
                                          </p:val>
                                        </p:tav>
                                        <p:tav tm="100000">
                                          <p:val>
                                            <p:strVal val="#ppt_x"/>
                                          </p:val>
                                        </p:tav>
                                      </p:tavLst>
                                    </p:anim>
                                    <p:anim calcmode="lin" valueType="num">
                                      <p:cBhvr>
                                        <p:cTn id="9" dur="1000" fill="hold"/>
                                        <p:tgtEl>
                                          <p:spTgt spid="68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90"/>
                                        </p:tgtEl>
                                        <p:attrNameLst>
                                          <p:attrName>style.visibility</p:attrName>
                                        </p:attrNameLst>
                                      </p:cBhvr>
                                      <p:to>
                                        <p:strVal val="visible"/>
                                      </p:to>
                                    </p:set>
                                    <p:animEffect transition="in" filter="fade">
                                      <p:cBhvr>
                                        <p:cTn id="12" dur="1000"/>
                                        <p:tgtEl>
                                          <p:spTgt spid="690"/>
                                        </p:tgtEl>
                                      </p:cBhvr>
                                    </p:animEffect>
                                    <p:anim calcmode="lin" valueType="num">
                                      <p:cBhvr>
                                        <p:cTn id="13" dur="1000" fill="hold"/>
                                        <p:tgtEl>
                                          <p:spTgt spid="690"/>
                                        </p:tgtEl>
                                        <p:attrNameLst>
                                          <p:attrName>ppt_x</p:attrName>
                                        </p:attrNameLst>
                                      </p:cBhvr>
                                      <p:tavLst>
                                        <p:tav tm="0">
                                          <p:val>
                                            <p:strVal val="#ppt_x"/>
                                          </p:val>
                                        </p:tav>
                                        <p:tav tm="100000">
                                          <p:val>
                                            <p:strVal val="#ppt_x"/>
                                          </p:val>
                                        </p:tav>
                                      </p:tavLst>
                                    </p:anim>
                                    <p:anim calcmode="lin" valueType="num">
                                      <p:cBhvr>
                                        <p:cTn id="14" dur="1000" fill="hold"/>
                                        <p:tgtEl>
                                          <p:spTgt spid="6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69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20" name="Google Shape;520;p26"/>
          <p:cNvSpPr txBox="1">
            <a:spLocks noGrp="1"/>
          </p:cNvSpPr>
          <p:nvPr>
            <p:ph type="subTitle" idx="1"/>
          </p:nvPr>
        </p:nvSpPr>
        <p:spPr>
          <a:xfrm>
            <a:off x="784921" y="1298187"/>
            <a:ext cx="7858194" cy="1425963"/>
          </a:xfrm>
          <a:prstGeom prst="rect">
            <a:avLst/>
          </a:prstGeom>
        </p:spPr>
        <p:txBody>
          <a:bodyPr spcFirstLastPara="1" wrap="square" lIns="91425" tIns="91425" rIns="91425" bIns="91425" anchor="t" anchorCtr="0">
            <a:noAutofit/>
          </a:bodyPr>
          <a:lstStyle/>
          <a:p>
            <a:endParaRPr lang="en-US" dirty="0"/>
          </a:p>
          <a:p>
            <a:r>
              <a:rPr lang="en-GB" b="1" dirty="0" err="1"/>
              <a:t>Preprocessing</a:t>
            </a:r>
            <a:r>
              <a:rPr lang="en-GB" b="1" dirty="0"/>
              <a:t> </a:t>
            </a:r>
            <a:r>
              <a:rPr lang="en-GB" b="1" dirty="0" smtClean="0"/>
              <a:t>:</a:t>
            </a:r>
            <a:endParaRPr lang="en-US" b="1" dirty="0"/>
          </a:p>
          <a:p>
            <a:r>
              <a:rPr lang="en-GB" dirty="0" smtClean="0"/>
              <a:t>We </a:t>
            </a:r>
            <a:r>
              <a:rPr lang="en-GB" dirty="0"/>
              <a:t>used </a:t>
            </a:r>
            <a:r>
              <a:rPr lang="en-GB" b="1" dirty="0">
                <a:solidFill>
                  <a:srgbClr val="0070C0"/>
                </a:solidFill>
              </a:rPr>
              <a:t>8</a:t>
            </a:r>
            <a:r>
              <a:rPr lang="en-GB" dirty="0"/>
              <a:t> classes instead of </a:t>
            </a:r>
            <a:r>
              <a:rPr lang="en-GB" b="1" dirty="0">
                <a:solidFill>
                  <a:srgbClr val="0070C0"/>
                </a:solidFill>
              </a:rPr>
              <a:t>4</a:t>
            </a:r>
            <a:r>
              <a:rPr lang="en-GB" dirty="0"/>
              <a:t> classes</a:t>
            </a:r>
            <a:r>
              <a:rPr lang="en-GB" dirty="0" smtClean="0"/>
              <a:t>.</a:t>
            </a:r>
          </a:p>
          <a:p>
            <a:endParaRPr lang="en-US" dirty="0"/>
          </a:p>
          <a:p>
            <a:r>
              <a:rPr lang="en-GB" b="1" dirty="0"/>
              <a:t>Trials </a:t>
            </a:r>
            <a:r>
              <a:rPr lang="en-GB" b="1" dirty="0" smtClean="0"/>
              <a:t>:</a:t>
            </a:r>
          </a:p>
          <a:p>
            <a:pPr>
              <a:buFont typeface="Arial" pitchFamily="34" charset="0"/>
              <a:buChar char="•"/>
            </a:pPr>
            <a:r>
              <a:rPr lang="en-GB" dirty="0" smtClean="0"/>
              <a:t>Architecture:</a:t>
            </a:r>
            <a:endParaRPr lang="en-US" dirty="0"/>
          </a:p>
        </p:txBody>
      </p:sp>
      <p:grpSp>
        <p:nvGrpSpPr>
          <p:cNvPr id="521" name="Google Shape;521;p26"/>
          <p:cNvGrpSpPr/>
          <p:nvPr/>
        </p:nvGrpSpPr>
        <p:grpSpPr>
          <a:xfrm rot="-1053734" flipH="1">
            <a:off x="142715" y="1437942"/>
            <a:ext cx="341228" cy="442960"/>
            <a:chOff x="1361275" y="244825"/>
            <a:chExt cx="4833925" cy="5166575"/>
          </a:xfrm>
        </p:grpSpPr>
        <p:sp>
          <p:nvSpPr>
            <p:cNvPr id="522" name="Google Shape;522;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26"/>
          <p:cNvGrpSpPr/>
          <p:nvPr/>
        </p:nvGrpSpPr>
        <p:grpSpPr>
          <a:xfrm rot="1243977">
            <a:off x="4802317" y="3844362"/>
            <a:ext cx="568034" cy="628895"/>
            <a:chOff x="1361275" y="244825"/>
            <a:chExt cx="4833925" cy="5166575"/>
          </a:xfrm>
        </p:grpSpPr>
        <p:sp>
          <p:nvSpPr>
            <p:cNvPr id="561" name="Google Shape;561;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6"/>
          <p:cNvGrpSpPr/>
          <p:nvPr/>
        </p:nvGrpSpPr>
        <p:grpSpPr>
          <a:xfrm rot="-8888530">
            <a:off x="79888" y="3371687"/>
            <a:ext cx="920199" cy="1020478"/>
            <a:chOff x="-1677203" y="-524938"/>
            <a:chExt cx="920048" cy="1020311"/>
          </a:xfrm>
        </p:grpSpPr>
        <p:grpSp>
          <p:nvGrpSpPr>
            <p:cNvPr id="545" name="Google Shape;545;p26"/>
            <p:cNvGrpSpPr/>
            <p:nvPr/>
          </p:nvGrpSpPr>
          <p:grpSpPr>
            <a:xfrm rot="-6574935">
              <a:off x="-1082701" y="-489315"/>
              <a:ext cx="179777" cy="155235"/>
              <a:chOff x="71450" y="1628800"/>
              <a:chExt cx="195250" cy="238125"/>
            </a:xfrm>
          </p:grpSpPr>
          <p:sp>
            <p:nvSpPr>
              <p:cNvPr id="546" name="Google Shape;546;p26"/>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47" name="Google Shape;547;p26"/>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48" name="Google Shape;548;p26"/>
            <p:cNvGrpSpPr/>
            <p:nvPr/>
          </p:nvGrpSpPr>
          <p:grpSpPr>
            <a:xfrm rot="7579883">
              <a:off x="-1637360" y="201470"/>
              <a:ext cx="276987" cy="233178"/>
              <a:chOff x="1609720" y="4773978"/>
              <a:chExt cx="142884" cy="159996"/>
            </a:xfrm>
          </p:grpSpPr>
          <p:sp>
            <p:nvSpPr>
              <p:cNvPr id="549" name="Google Shape;549;p26"/>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0" name="Google Shape;550;p26"/>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1" name="Google Shape;551;p26"/>
            <p:cNvGrpSpPr/>
            <p:nvPr/>
          </p:nvGrpSpPr>
          <p:grpSpPr>
            <a:xfrm rot="7579901">
              <a:off x="-1108292" y="143128"/>
              <a:ext cx="180407" cy="155260"/>
              <a:chOff x="1980954" y="4639503"/>
              <a:chExt cx="143372" cy="159996"/>
            </a:xfrm>
          </p:grpSpPr>
          <p:sp>
            <p:nvSpPr>
              <p:cNvPr id="552" name="Google Shape;552;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3" name="Google Shape;553;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4" name="Google Shape;554;p26"/>
            <p:cNvGrpSpPr/>
            <p:nvPr/>
          </p:nvGrpSpPr>
          <p:grpSpPr>
            <a:xfrm rot="7594355">
              <a:off x="-1294125" y="-145811"/>
              <a:ext cx="144782" cy="121123"/>
              <a:chOff x="1980954" y="4639503"/>
              <a:chExt cx="143372" cy="159996"/>
            </a:xfrm>
          </p:grpSpPr>
          <p:sp>
            <p:nvSpPr>
              <p:cNvPr id="555" name="Google Shape;555;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6" name="Google Shape;556;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7" name="Google Shape;557;p26"/>
            <p:cNvGrpSpPr/>
            <p:nvPr/>
          </p:nvGrpSpPr>
          <p:grpSpPr>
            <a:xfrm rot="-511414">
              <a:off x="-950747" y="-152290"/>
              <a:ext cx="180405" cy="155250"/>
              <a:chOff x="1980954" y="4639503"/>
              <a:chExt cx="143372" cy="159996"/>
            </a:xfrm>
          </p:grpSpPr>
          <p:sp>
            <p:nvSpPr>
              <p:cNvPr id="558" name="Google Shape;558;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9" name="Google Shape;559;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sp>
        <p:nvSpPr>
          <p:cNvPr id="61" name="Google Shape;520;p26"/>
          <p:cNvSpPr txBox="1">
            <a:spLocks/>
          </p:cNvSpPr>
          <p:nvPr/>
        </p:nvSpPr>
        <p:spPr>
          <a:xfrm>
            <a:off x="439489" y="1092061"/>
            <a:ext cx="1630781" cy="522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1pPr>
            <a:lvl2pPr marL="914400" marR="0" lvl="1"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2pPr>
            <a:lvl3pPr marL="1371600" marR="0" lvl="2"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3pPr>
            <a:lvl4pPr marL="1828800" marR="0" lvl="3"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4pPr>
            <a:lvl5pPr marL="2286000" marR="0" lvl="4"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5pPr>
            <a:lvl6pPr marL="2743200" marR="0" lvl="5"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6pPr>
            <a:lvl7pPr marL="3200400" marR="0" lvl="6"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7pPr>
            <a:lvl8pPr marL="3657600" marR="0" lvl="7"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8pPr>
            <a:lvl9pPr marL="4114800" marR="0" lvl="8" indent="-317500" algn="l" rtl="0">
              <a:lnSpc>
                <a:spcPct val="100000"/>
              </a:lnSpc>
              <a:spcBef>
                <a:spcPts val="1600"/>
              </a:spcBef>
              <a:spcAft>
                <a:spcPts val="1600"/>
              </a:spcAft>
              <a:buClr>
                <a:srgbClr val="000000"/>
              </a:buClr>
              <a:buSzPts val="1400"/>
              <a:buFont typeface="Poppins"/>
              <a:buNone/>
              <a:defRPr sz="1400" b="0" i="0" u="none" strike="noStrike" cap="none">
                <a:solidFill>
                  <a:srgbClr val="000000"/>
                </a:solidFill>
                <a:latin typeface="Poppins"/>
                <a:ea typeface="Poppins"/>
                <a:cs typeface="Poppins"/>
                <a:sym typeface="Poppins"/>
              </a:defRPr>
            </a:lvl9pPr>
          </a:lstStyle>
          <a:p>
            <a:r>
              <a:rPr lang="en-GB" dirty="0" smtClean="0"/>
              <a:t>	</a:t>
            </a:r>
            <a:r>
              <a:rPr lang="en-GB" b="1" dirty="0" smtClean="0">
                <a:solidFill>
                  <a:srgbClr val="0070C0"/>
                </a:solidFill>
              </a:rPr>
              <a:t>1- LSTM:</a:t>
            </a:r>
            <a:endParaRPr lang="en-US" b="1" dirty="0" smtClean="0">
              <a:solidFill>
                <a:srgbClr val="0070C0"/>
              </a:solidFill>
            </a:endParaRPr>
          </a:p>
        </p:txBody>
      </p:sp>
      <p:graphicFrame>
        <p:nvGraphicFramePr>
          <p:cNvPr id="62" name="Google Shape;982;p39"/>
          <p:cNvGraphicFramePr/>
          <p:nvPr>
            <p:extLst>
              <p:ext uri="{D42A27DB-BD31-4B8C-83A1-F6EECF244321}">
                <p14:modId xmlns:p14="http://schemas.microsoft.com/office/powerpoint/2010/main" val="2279914888"/>
              </p:ext>
            </p:extLst>
          </p:nvPr>
        </p:nvGraphicFramePr>
        <p:xfrm>
          <a:off x="995312" y="2755659"/>
          <a:ext cx="7768656" cy="1677391"/>
        </p:xfrm>
        <a:graphic>
          <a:graphicData uri="http://schemas.openxmlformats.org/drawingml/2006/table">
            <a:tbl>
              <a:tblPr>
                <a:noFill/>
                <a:tableStyleId>{9F82C6DA-EF45-49C0-B647-7C790031F401}</a:tableStyleId>
              </a:tblPr>
              <a:tblGrid>
                <a:gridCol w="3884328"/>
                <a:gridCol w="3884328"/>
              </a:tblGrid>
              <a:tr h="431981">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1</a:t>
                      </a:r>
                      <a:r>
                        <a:rPr lang="en-US" b="1" baseline="30000" dirty="0" smtClean="0">
                          <a:solidFill>
                            <a:srgbClr val="FFFFFF"/>
                          </a:solidFill>
                          <a:latin typeface="Lora"/>
                          <a:ea typeface="Lora"/>
                          <a:cs typeface="Lora"/>
                          <a:sym typeface="Lora"/>
                        </a:rPr>
                        <a:t>st</a:t>
                      </a:r>
                      <a:r>
                        <a:rPr lang="en-US" b="1" dirty="0" smtClean="0">
                          <a:solidFill>
                            <a:srgbClr val="FFFFFF"/>
                          </a:solidFill>
                          <a:latin typeface="Lora"/>
                          <a:ea typeface="Lora"/>
                          <a:cs typeface="Lora"/>
                          <a:sym typeface="Lora"/>
                        </a:rPr>
                        <a:t> </a:t>
                      </a:r>
                      <a:r>
                        <a:rPr lang="en-US" b="1" baseline="0" dirty="0" smtClean="0">
                          <a:solidFill>
                            <a:srgbClr val="FFFFFF"/>
                          </a:solidFill>
                          <a:latin typeface="Lora"/>
                          <a:ea typeface="Lora"/>
                          <a:cs typeface="Lora"/>
                          <a:sym typeface="Lora"/>
                        </a:rPr>
                        <a:t>Trial</a:t>
                      </a:r>
                      <a:endParaRPr b="1" dirty="0">
                        <a:solidFill>
                          <a:srgbClr val="FFFFFF"/>
                        </a:solidFill>
                        <a:latin typeface="Lora"/>
                        <a:ea typeface="Lora"/>
                        <a:cs typeface="Lora"/>
                        <a:sym typeface="Lora"/>
                      </a:endParaRPr>
                    </a:p>
                  </a:txBody>
                  <a:tcPr marL="91425" marR="91425" marT="91425" marB="91425" anchor="ctr">
                    <a:lnL w="9525" cap="flat" cmpd="sng" algn="ctr">
                      <a:solidFill>
                        <a:schemeClr val="dk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b="1" smtClean="0">
                          <a:solidFill>
                            <a:srgbClr val="FFFFFF"/>
                          </a:solidFill>
                          <a:latin typeface="Lora"/>
                          <a:ea typeface="Lora"/>
                          <a:cs typeface="Lora"/>
                          <a:sym typeface="Lora"/>
                        </a:rPr>
                        <a:t>2</a:t>
                      </a:r>
                      <a:r>
                        <a:rPr lang="en" b="1" baseline="30000" smtClean="0">
                          <a:solidFill>
                            <a:srgbClr val="FFFFFF"/>
                          </a:solidFill>
                          <a:latin typeface="Lora"/>
                          <a:ea typeface="Lora"/>
                          <a:cs typeface="Lora"/>
                          <a:sym typeface="Lora"/>
                        </a:rPr>
                        <a:t>nd</a:t>
                      </a:r>
                      <a:r>
                        <a:rPr lang="en" b="1"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accent2"/>
                    </a:solidFill>
                  </a:tcPr>
                </a:tc>
              </a:tr>
              <a:tr h="742196">
                <a:tc>
                  <a:txBody>
                    <a:bodyPr/>
                    <a:lstStyle/>
                    <a:p>
                      <a:pPr marL="0" lvl="0" indent="0" algn="ctr" rtl="0">
                        <a:spcBef>
                          <a:spcPts val="0"/>
                        </a:spcBef>
                        <a:spcAft>
                          <a:spcPts val="0"/>
                        </a:spcAft>
                        <a:buNone/>
                      </a:pPr>
                      <a:endParaRPr lang="en" sz="1100" dirty="0" smtClean="0">
                        <a:latin typeface="Poppins Light"/>
                        <a:ea typeface="Poppins Light"/>
                        <a:cs typeface="Poppins Light"/>
                        <a:sym typeface="Poppins Light"/>
                      </a:endParaRPr>
                    </a:p>
                    <a:p>
                      <a:pPr algn="ctr"/>
                      <a:r>
                        <a:rPr lang="en-US" sz="1100" b="0" i="0" u="none" strike="noStrike" cap="none" dirty="0" smtClean="0">
                          <a:solidFill>
                            <a:srgbClr val="000000"/>
                          </a:solidFill>
                          <a:effectLst/>
                          <a:latin typeface="Poppins Light" charset="0"/>
                          <a:ea typeface="Arial"/>
                          <a:cs typeface="Poppins Light" charset="0"/>
                          <a:sym typeface="Arial"/>
                        </a:rPr>
                        <a:t>Added a convolutional layer </a:t>
                      </a:r>
                    </a:p>
                    <a:p>
                      <a:pPr algn="ctr"/>
                      <a:r>
                        <a:rPr lang="en-US" sz="1100" b="0" i="0" u="none" strike="noStrike" cap="none" dirty="0" smtClean="0">
                          <a:solidFill>
                            <a:srgbClr val="000000"/>
                          </a:solidFill>
                          <a:effectLst/>
                          <a:latin typeface="Poppins Light" charset="0"/>
                          <a:ea typeface="Arial"/>
                          <a:cs typeface="Poppins Light" charset="0"/>
                          <a:sym typeface="Arial"/>
                        </a:rPr>
                        <a:t>Followed by Batch Normalization layer.</a:t>
                      </a:r>
                    </a:p>
                    <a:p>
                      <a:pPr marL="0" lvl="0" indent="0" algn="ctr" rtl="0">
                        <a:spcBef>
                          <a:spcPts val="0"/>
                        </a:spcBef>
                        <a:spcAft>
                          <a:spcPts val="0"/>
                        </a:spcAft>
                        <a:buNone/>
                      </a:pPr>
                      <a:endParaRPr sz="1100" dirty="0">
                        <a:latin typeface="Poppins Light"/>
                        <a:ea typeface="Poppins Light"/>
                        <a:cs typeface="Poppins Light"/>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endParaRPr lang="en-US" sz="1100" dirty="0" smtClean="0">
                        <a:latin typeface="Poppins Light"/>
                        <a:ea typeface="Poppins Light"/>
                        <a:cs typeface="Poppins Light"/>
                        <a:sym typeface="Poppins Light"/>
                      </a:endParaRPr>
                    </a:p>
                    <a:p>
                      <a:pPr marL="0" lvl="0" indent="0" algn="ctr" rtl="0">
                        <a:spcBef>
                          <a:spcPts val="0"/>
                        </a:spcBef>
                        <a:spcAft>
                          <a:spcPts val="0"/>
                        </a:spcAft>
                        <a:buNone/>
                      </a:pPr>
                      <a:r>
                        <a:rPr lang="en-GB" sz="1100" b="0" i="0" u="none" strike="noStrike" cap="none" dirty="0" smtClean="0">
                          <a:solidFill>
                            <a:srgbClr val="000000"/>
                          </a:solidFill>
                          <a:effectLst/>
                          <a:latin typeface="Poppins Light" charset="0"/>
                          <a:ea typeface="Arial"/>
                          <a:cs typeface="Poppins Light" charset="0"/>
                          <a:sym typeface="Arial"/>
                        </a:rPr>
                        <a:t>Increased number of LSTM layers from 2 to3.</a:t>
                      </a:r>
                      <a:endParaRPr sz="1100" dirty="0">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r h="392000">
                <a:tc>
                  <a:txBody>
                    <a:bodyPr/>
                    <a:lstStyle/>
                    <a:p>
                      <a:pPr marL="0" lvl="0" indent="0" algn="ctr" rtl="0">
                        <a:spcBef>
                          <a:spcPts val="0"/>
                        </a:spcBef>
                        <a:spcAft>
                          <a:spcPts val="0"/>
                        </a:spcAft>
                        <a:buNone/>
                      </a:pPr>
                      <a:r>
                        <a:rPr lang="en-US" sz="1100" dirty="0" smtClean="0">
                          <a:latin typeface="Poppins Light"/>
                          <a:ea typeface="Poppins Light"/>
                          <a:cs typeface="Poppins Light"/>
                          <a:sym typeface="Poppins Light"/>
                        </a:rPr>
                        <a:t>76%</a:t>
                      </a:r>
                      <a:endParaRPr sz="1100" dirty="0">
                        <a:latin typeface="Poppins Light"/>
                        <a:ea typeface="Poppins Light"/>
                        <a:cs typeface="Poppins Light"/>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1" dirty="0" smtClean="0">
                          <a:solidFill>
                            <a:srgbClr val="0070C0"/>
                          </a:solidFill>
                          <a:latin typeface="Poppins Light"/>
                          <a:ea typeface="Poppins Light"/>
                          <a:cs typeface="Poppins Light"/>
                          <a:sym typeface="Poppins Light"/>
                        </a:rPr>
                        <a:t>89%</a:t>
                      </a:r>
                      <a:endParaRPr sz="1100" b="1" dirty="0">
                        <a:solidFill>
                          <a:srgbClr val="0070C0"/>
                        </a:solidFill>
                        <a:latin typeface="Poppins Light"/>
                        <a:ea typeface="Poppins Light"/>
                        <a:cs typeface="Poppins Light"/>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bl>
          </a:graphicData>
        </a:graphic>
      </p:graphicFrame>
      <p:pic>
        <p:nvPicPr>
          <p:cNvPr id="63" name="Picture 62"/>
          <p:cNvPicPr/>
          <p:nvPr/>
        </p:nvPicPr>
        <p:blipFill rotWithShape="1">
          <a:blip r:embed="rId3" cstate="print">
            <a:extLst>
              <a:ext uri="{28A0092B-C50C-407E-A947-70E740481C1C}">
                <a14:useLocalDpi xmlns:a14="http://schemas.microsoft.com/office/drawing/2010/main" val="0"/>
              </a:ext>
            </a:extLst>
          </a:blip>
          <a:srcRect l="32122" t="25834" r="22944" b="4485"/>
          <a:stretch/>
        </p:blipFill>
        <p:spPr bwMode="auto">
          <a:xfrm>
            <a:off x="5773137" y="57150"/>
            <a:ext cx="3230880" cy="2438399"/>
          </a:xfrm>
          <a:prstGeom prst="rect">
            <a:avLst/>
          </a:prstGeom>
          <a:ln>
            <a:noFill/>
          </a:ln>
          <a:extLst>
            <a:ext uri="{53640926-AAD7-44D8-BBD7-CCE9431645EC}">
              <a14:shadowObscured xmlns:a14="http://schemas.microsoft.com/office/drawing/2010/main"/>
            </a:ext>
          </a:extLst>
        </p:spPr>
      </p:pic>
      <p:sp>
        <p:nvSpPr>
          <p:cNvPr id="64" name="Google Shape;689;p30"/>
          <p:cNvSpPr/>
          <p:nvPr/>
        </p:nvSpPr>
        <p:spPr>
          <a:xfrm rot="1800190">
            <a:off x="2335406" y="-691042"/>
            <a:ext cx="2855876" cy="2486771"/>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90;p30"/>
          <p:cNvSpPr txBox="1">
            <a:spLocks/>
          </p:cNvSpPr>
          <p:nvPr/>
        </p:nvSpPr>
        <p:spPr>
          <a:xfrm>
            <a:off x="2438400" y="-247650"/>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Experiments &amp; Results</a:t>
            </a:r>
            <a:endParaRPr lang="en-US" sz="2400" b="1" dirty="0">
              <a:solidFill>
                <a:srgbClr val="FFFFFF"/>
              </a:solidFill>
            </a:endParaRPr>
          </a:p>
        </p:txBody>
      </p:sp>
    </p:spTree>
    <p:extLst>
      <p:ext uri="{BB962C8B-B14F-4D97-AF65-F5344CB8AC3E}">
        <p14:creationId xmlns:p14="http://schemas.microsoft.com/office/powerpoint/2010/main" val="21841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20">
                                            <p:txEl>
                                              <p:pRg st="1" end="1"/>
                                            </p:txEl>
                                          </p:spTgt>
                                        </p:tgtEl>
                                        <p:attrNameLst>
                                          <p:attrName>style.visibility</p:attrName>
                                        </p:attrNameLst>
                                      </p:cBhvr>
                                      <p:to>
                                        <p:strVal val="visible"/>
                                      </p:to>
                                    </p:set>
                                    <p:animEffect transition="in" filter="fade">
                                      <p:cBhvr>
                                        <p:cTn id="7" dur="1000"/>
                                        <p:tgtEl>
                                          <p:spTgt spid="520">
                                            <p:txEl>
                                              <p:pRg st="1" end="1"/>
                                            </p:txEl>
                                          </p:spTgt>
                                        </p:tgtEl>
                                      </p:cBhvr>
                                    </p:animEffect>
                                    <p:anim calcmode="lin" valueType="num">
                                      <p:cBhvr>
                                        <p:cTn id="8" dur="1000" fill="hold"/>
                                        <p:tgtEl>
                                          <p:spTgt spid="520">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20">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20">
                                            <p:txEl>
                                              <p:pRg st="2" end="2"/>
                                            </p:txEl>
                                          </p:spTgt>
                                        </p:tgtEl>
                                        <p:attrNameLst>
                                          <p:attrName>style.visibility</p:attrName>
                                        </p:attrNameLst>
                                      </p:cBhvr>
                                      <p:to>
                                        <p:strVal val="visible"/>
                                      </p:to>
                                    </p:set>
                                    <p:animEffect transition="in" filter="fade">
                                      <p:cBhvr>
                                        <p:cTn id="12" dur="1000"/>
                                        <p:tgtEl>
                                          <p:spTgt spid="520">
                                            <p:txEl>
                                              <p:pRg st="2" end="2"/>
                                            </p:txEl>
                                          </p:spTgt>
                                        </p:tgtEl>
                                      </p:cBhvr>
                                    </p:animEffect>
                                    <p:anim calcmode="lin" valueType="num">
                                      <p:cBhvr>
                                        <p:cTn id="13" dur="1000" fill="hold"/>
                                        <p:tgtEl>
                                          <p:spTgt spid="520">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520">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20">
                                            <p:txEl>
                                              <p:pRg st="4" end="4"/>
                                            </p:txEl>
                                          </p:spTgt>
                                        </p:tgtEl>
                                        <p:attrNameLst>
                                          <p:attrName>style.visibility</p:attrName>
                                        </p:attrNameLst>
                                      </p:cBhvr>
                                      <p:to>
                                        <p:strVal val="visible"/>
                                      </p:to>
                                    </p:set>
                                    <p:animEffect transition="in" filter="fade">
                                      <p:cBhvr>
                                        <p:cTn id="17" dur="1000"/>
                                        <p:tgtEl>
                                          <p:spTgt spid="520">
                                            <p:txEl>
                                              <p:pRg st="4" end="4"/>
                                            </p:txEl>
                                          </p:spTgt>
                                        </p:tgtEl>
                                      </p:cBhvr>
                                    </p:animEffect>
                                    <p:anim calcmode="lin" valueType="num">
                                      <p:cBhvr>
                                        <p:cTn id="18" dur="1000" fill="hold"/>
                                        <p:tgtEl>
                                          <p:spTgt spid="520">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520">
                                            <p:txEl>
                                              <p:pRg st="4" end="4"/>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20">
                                            <p:txEl>
                                              <p:pRg st="5" end="5"/>
                                            </p:txEl>
                                          </p:spTgt>
                                        </p:tgtEl>
                                        <p:attrNameLst>
                                          <p:attrName>style.visibility</p:attrName>
                                        </p:attrNameLst>
                                      </p:cBhvr>
                                      <p:to>
                                        <p:strVal val="visible"/>
                                      </p:to>
                                    </p:set>
                                    <p:animEffect transition="in" filter="fade">
                                      <p:cBhvr>
                                        <p:cTn id="22" dur="1000"/>
                                        <p:tgtEl>
                                          <p:spTgt spid="520">
                                            <p:txEl>
                                              <p:pRg st="5" end="5"/>
                                            </p:txEl>
                                          </p:spTgt>
                                        </p:tgtEl>
                                      </p:cBhvr>
                                    </p:animEffect>
                                    <p:anim calcmode="lin" valueType="num">
                                      <p:cBhvr>
                                        <p:cTn id="23" dur="1000" fill="hold"/>
                                        <p:tgtEl>
                                          <p:spTgt spid="520">
                                            <p:txEl>
                                              <p:pRg st="5" end="5"/>
                                            </p:txEl>
                                          </p:spTgt>
                                        </p:tgtEl>
                                        <p:attrNameLst>
                                          <p:attrName>ppt_x</p:attrName>
                                        </p:attrNameLst>
                                      </p:cBhvr>
                                      <p:tavLst>
                                        <p:tav tm="0">
                                          <p:val>
                                            <p:strVal val="#ppt_x"/>
                                          </p:val>
                                        </p:tav>
                                        <p:tav tm="100000">
                                          <p:val>
                                            <p:strVal val="#ppt_x"/>
                                          </p:val>
                                        </p:tav>
                                      </p:tavLst>
                                    </p:anim>
                                    <p:anim calcmode="lin" valueType="num">
                                      <p:cBhvr>
                                        <p:cTn id="24" dur="1000" fill="hold"/>
                                        <p:tgtEl>
                                          <p:spTgt spid="520">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63"/>
                                        </p:tgtEl>
                                        <p:attrNameLst>
                                          <p:attrName>style.visibility</p:attrName>
                                        </p:attrNameLst>
                                      </p:cBhvr>
                                      <p:to>
                                        <p:strVal val="visible"/>
                                      </p:to>
                                    </p:set>
                                    <p:animEffect transition="in" filter="wipe(down)">
                                      <p:cBhvr>
                                        <p:cTn id="29" dur="500"/>
                                        <p:tgtEl>
                                          <p:spTgt spid="63"/>
                                        </p:tgtEl>
                                      </p:cBhvr>
                                    </p:animEffect>
                                  </p:childTnLst>
                                </p:cTn>
                              </p:par>
                              <p:par>
                                <p:cTn id="30" presetID="22" presetClass="entr" presetSubtype="4" fill="hold" nodeType="with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wipe(down)">
                                      <p:cBhvr>
                                        <p:cTn id="3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20" name="Google Shape;520;p26"/>
          <p:cNvSpPr txBox="1">
            <a:spLocks noGrp="1"/>
          </p:cNvSpPr>
          <p:nvPr>
            <p:ph type="subTitle" idx="1"/>
          </p:nvPr>
        </p:nvSpPr>
        <p:spPr>
          <a:xfrm>
            <a:off x="755651" y="779507"/>
            <a:ext cx="7778749" cy="1309113"/>
          </a:xfrm>
          <a:prstGeom prst="rect">
            <a:avLst/>
          </a:prstGeom>
        </p:spPr>
        <p:txBody>
          <a:bodyPr spcFirstLastPara="1" wrap="square" lIns="91425" tIns="91425" rIns="91425" bIns="91425" anchor="t" anchorCtr="0">
            <a:noAutofit/>
          </a:bodyPr>
          <a:lstStyle/>
          <a:p>
            <a:endParaRPr lang="en-US" dirty="0"/>
          </a:p>
          <a:p>
            <a:r>
              <a:rPr lang="en-GB" dirty="0" smtClean="0"/>
              <a:t>      Dataset </a:t>
            </a:r>
            <a:r>
              <a:rPr lang="en-GB" dirty="0"/>
              <a:t>: RAVDESS</a:t>
            </a:r>
            <a:r>
              <a:rPr lang="en-GB" dirty="0" smtClean="0"/>
              <a:t>.</a:t>
            </a:r>
          </a:p>
          <a:p>
            <a:endParaRPr lang="en-US" dirty="0"/>
          </a:p>
          <a:p>
            <a:r>
              <a:rPr lang="en-GB" dirty="0" smtClean="0"/>
              <a:t>      Number </a:t>
            </a:r>
            <a:r>
              <a:rPr lang="en-GB" dirty="0"/>
              <a:t>of epochs : 500.</a:t>
            </a:r>
            <a:endParaRPr lang="en-US" dirty="0"/>
          </a:p>
          <a:p>
            <a:r>
              <a:rPr lang="en-GB" dirty="0" smtClean="0"/>
              <a:t>      We </a:t>
            </a:r>
            <a:r>
              <a:rPr lang="en-GB" dirty="0"/>
              <a:t>observed that the neutral </a:t>
            </a:r>
            <a:r>
              <a:rPr lang="en-GB" dirty="0" smtClean="0"/>
              <a:t>and unpleasant </a:t>
            </a:r>
            <a:r>
              <a:rPr lang="en-GB" dirty="0"/>
              <a:t>emotions were the best emotions the model could predict.</a:t>
            </a:r>
            <a:endParaRPr lang="en-US" dirty="0"/>
          </a:p>
        </p:txBody>
      </p:sp>
      <p:grpSp>
        <p:nvGrpSpPr>
          <p:cNvPr id="521" name="Google Shape;521;p26"/>
          <p:cNvGrpSpPr/>
          <p:nvPr/>
        </p:nvGrpSpPr>
        <p:grpSpPr>
          <a:xfrm rot="-1053734" flipH="1">
            <a:off x="142715" y="1437942"/>
            <a:ext cx="341228" cy="442960"/>
            <a:chOff x="1361275" y="244825"/>
            <a:chExt cx="4833925" cy="5166575"/>
          </a:xfrm>
        </p:grpSpPr>
        <p:sp>
          <p:nvSpPr>
            <p:cNvPr id="522" name="Google Shape;522;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26"/>
          <p:cNvGrpSpPr/>
          <p:nvPr/>
        </p:nvGrpSpPr>
        <p:grpSpPr>
          <a:xfrm rot="1243977">
            <a:off x="4802317" y="3844362"/>
            <a:ext cx="568034" cy="628895"/>
            <a:chOff x="1361275" y="244825"/>
            <a:chExt cx="4833925" cy="5166575"/>
          </a:xfrm>
        </p:grpSpPr>
        <p:sp>
          <p:nvSpPr>
            <p:cNvPr id="561" name="Google Shape;561;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6"/>
          <p:cNvGrpSpPr/>
          <p:nvPr/>
        </p:nvGrpSpPr>
        <p:grpSpPr>
          <a:xfrm rot="-8888530">
            <a:off x="79888" y="3371687"/>
            <a:ext cx="920199" cy="1020478"/>
            <a:chOff x="-1677203" y="-524938"/>
            <a:chExt cx="920048" cy="1020311"/>
          </a:xfrm>
        </p:grpSpPr>
        <p:grpSp>
          <p:nvGrpSpPr>
            <p:cNvPr id="545" name="Google Shape;545;p26"/>
            <p:cNvGrpSpPr/>
            <p:nvPr/>
          </p:nvGrpSpPr>
          <p:grpSpPr>
            <a:xfrm rot="-6574935">
              <a:off x="-1082701" y="-489315"/>
              <a:ext cx="179777" cy="155235"/>
              <a:chOff x="71450" y="1628800"/>
              <a:chExt cx="195250" cy="238125"/>
            </a:xfrm>
          </p:grpSpPr>
          <p:sp>
            <p:nvSpPr>
              <p:cNvPr id="546" name="Google Shape;546;p26"/>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47" name="Google Shape;547;p26"/>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48" name="Google Shape;548;p26"/>
            <p:cNvGrpSpPr/>
            <p:nvPr/>
          </p:nvGrpSpPr>
          <p:grpSpPr>
            <a:xfrm rot="7579883">
              <a:off x="-1637360" y="201470"/>
              <a:ext cx="276987" cy="233178"/>
              <a:chOff x="1609720" y="4773978"/>
              <a:chExt cx="142884" cy="159996"/>
            </a:xfrm>
          </p:grpSpPr>
          <p:sp>
            <p:nvSpPr>
              <p:cNvPr id="549" name="Google Shape;549;p26"/>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0" name="Google Shape;550;p26"/>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1" name="Google Shape;551;p26"/>
            <p:cNvGrpSpPr/>
            <p:nvPr/>
          </p:nvGrpSpPr>
          <p:grpSpPr>
            <a:xfrm rot="7579901">
              <a:off x="-1108292" y="143128"/>
              <a:ext cx="180407" cy="155260"/>
              <a:chOff x="1980954" y="4639503"/>
              <a:chExt cx="143372" cy="159996"/>
            </a:xfrm>
          </p:grpSpPr>
          <p:sp>
            <p:nvSpPr>
              <p:cNvPr id="552" name="Google Shape;552;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3" name="Google Shape;553;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4" name="Google Shape;554;p26"/>
            <p:cNvGrpSpPr/>
            <p:nvPr/>
          </p:nvGrpSpPr>
          <p:grpSpPr>
            <a:xfrm rot="7594355">
              <a:off x="-1294125" y="-145811"/>
              <a:ext cx="144782" cy="121123"/>
              <a:chOff x="1980954" y="4639503"/>
              <a:chExt cx="143372" cy="159996"/>
            </a:xfrm>
          </p:grpSpPr>
          <p:sp>
            <p:nvSpPr>
              <p:cNvPr id="555" name="Google Shape;555;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6" name="Google Shape;556;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7" name="Google Shape;557;p26"/>
            <p:cNvGrpSpPr/>
            <p:nvPr/>
          </p:nvGrpSpPr>
          <p:grpSpPr>
            <a:xfrm rot="-511414">
              <a:off x="-950747" y="-152290"/>
              <a:ext cx="180405" cy="155250"/>
              <a:chOff x="1980954" y="4639503"/>
              <a:chExt cx="143372" cy="159996"/>
            </a:xfrm>
          </p:grpSpPr>
          <p:sp>
            <p:nvSpPr>
              <p:cNvPr id="558" name="Google Shape;558;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9" name="Google Shape;559;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pic>
        <p:nvPicPr>
          <p:cNvPr id="64" name="Picture 63" descr="A screenshot of a computer screen&#10;&#10;Description automatically generated"/>
          <p:cNvPicPr/>
          <p:nvPr/>
        </p:nvPicPr>
        <p:blipFill rotWithShape="1">
          <a:blip r:embed="rId3">
            <a:extLst>
              <a:ext uri="{28A0092B-C50C-407E-A947-70E740481C1C}">
                <a14:useLocalDpi xmlns:a14="http://schemas.microsoft.com/office/drawing/2010/main" val="0"/>
              </a:ext>
            </a:extLst>
          </a:blip>
          <a:srcRect l="31847" t="53714" r="36520" b="9282"/>
          <a:stretch/>
        </p:blipFill>
        <p:spPr bwMode="auto">
          <a:xfrm>
            <a:off x="4602480" y="2156666"/>
            <a:ext cx="4541520" cy="3017520"/>
          </a:xfrm>
          <a:prstGeom prst="rect">
            <a:avLst/>
          </a:prstGeom>
          <a:ln>
            <a:noFill/>
          </a:ln>
          <a:extLst>
            <a:ext uri="{53640926-AAD7-44D8-BBD7-CCE9431645EC}">
              <a14:shadowObscured xmlns:a14="http://schemas.microsoft.com/office/drawing/2010/main"/>
            </a:ext>
          </a:extLst>
        </p:spPr>
      </p:pic>
      <p:sp>
        <p:nvSpPr>
          <p:cNvPr id="62" name="Google Shape;689;p30"/>
          <p:cNvSpPr/>
          <p:nvPr/>
        </p:nvSpPr>
        <p:spPr>
          <a:xfrm rot="1800190">
            <a:off x="3402206" y="-614842"/>
            <a:ext cx="2855876" cy="2486771"/>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90;p30"/>
          <p:cNvSpPr txBox="1">
            <a:spLocks/>
          </p:cNvSpPr>
          <p:nvPr/>
        </p:nvSpPr>
        <p:spPr>
          <a:xfrm>
            <a:off x="3505200" y="-171450"/>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Experiments &amp; Results</a:t>
            </a:r>
            <a:endParaRPr lang="en-US" sz="2400" b="1" dirty="0">
              <a:solidFill>
                <a:srgbClr val="FFFFFF"/>
              </a:solidFill>
            </a:endParaRPr>
          </a:p>
        </p:txBody>
      </p:sp>
    </p:spTree>
    <p:extLst>
      <p:ext uri="{BB962C8B-B14F-4D97-AF65-F5344CB8AC3E}">
        <p14:creationId xmlns:p14="http://schemas.microsoft.com/office/powerpoint/2010/main" val="1885692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20">
                                            <p:txEl>
                                              <p:pRg st="1" end="1"/>
                                            </p:txEl>
                                          </p:spTgt>
                                        </p:tgtEl>
                                        <p:attrNameLst>
                                          <p:attrName>style.visibility</p:attrName>
                                        </p:attrNameLst>
                                      </p:cBhvr>
                                      <p:to>
                                        <p:strVal val="visible"/>
                                      </p:to>
                                    </p:set>
                                    <p:animEffect transition="in" filter="wipe(down)">
                                      <p:cBhvr>
                                        <p:cTn id="7" dur="500"/>
                                        <p:tgtEl>
                                          <p:spTgt spid="520">
                                            <p:txEl>
                                              <p:pRg st="1" end="1"/>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20">
                                            <p:txEl>
                                              <p:pRg st="3" end="3"/>
                                            </p:txEl>
                                          </p:spTgt>
                                        </p:tgtEl>
                                        <p:attrNameLst>
                                          <p:attrName>style.visibility</p:attrName>
                                        </p:attrNameLst>
                                      </p:cBhvr>
                                      <p:to>
                                        <p:strVal val="visible"/>
                                      </p:to>
                                    </p:set>
                                    <p:animEffect transition="in" filter="wipe(down)">
                                      <p:cBhvr>
                                        <p:cTn id="10" dur="500"/>
                                        <p:tgtEl>
                                          <p:spTgt spid="520">
                                            <p:txEl>
                                              <p:pRg st="3" end="3"/>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520">
                                            <p:txEl>
                                              <p:pRg st="4" end="4"/>
                                            </p:txEl>
                                          </p:spTgt>
                                        </p:tgtEl>
                                        <p:attrNameLst>
                                          <p:attrName>style.visibility</p:attrName>
                                        </p:attrNameLst>
                                      </p:cBhvr>
                                      <p:to>
                                        <p:strVal val="visible"/>
                                      </p:to>
                                    </p:set>
                                    <p:animEffect transition="in" filter="wipe(down)">
                                      <p:cBhvr>
                                        <p:cTn id="13" dur="500"/>
                                        <p:tgtEl>
                                          <p:spTgt spid="520">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wipe(down)">
                                      <p:cBhvr>
                                        <p:cTn id="18"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20" name="Google Shape;520;p26"/>
          <p:cNvSpPr txBox="1">
            <a:spLocks noGrp="1"/>
          </p:cNvSpPr>
          <p:nvPr>
            <p:ph type="subTitle" idx="1"/>
          </p:nvPr>
        </p:nvSpPr>
        <p:spPr>
          <a:xfrm>
            <a:off x="784921" y="1298188"/>
            <a:ext cx="7858194" cy="1309113"/>
          </a:xfrm>
          <a:prstGeom prst="rect">
            <a:avLst/>
          </a:prstGeom>
        </p:spPr>
        <p:txBody>
          <a:bodyPr spcFirstLastPara="1" wrap="square" lIns="91425" tIns="91425" rIns="91425" bIns="91425" anchor="t" anchorCtr="0">
            <a:noAutofit/>
          </a:bodyPr>
          <a:lstStyle/>
          <a:p>
            <a:endParaRPr lang="en-US" dirty="0"/>
          </a:p>
          <a:p>
            <a:r>
              <a:rPr lang="en-GB" dirty="0"/>
              <a:t>Dataset : RAVDESS</a:t>
            </a:r>
            <a:r>
              <a:rPr lang="en-GB" dirty="0" smtClean="0"/>
              <a:t>.</a:t>
            </a:r>
          </a:p>
          <a:p>
            <a:endParaRPr lang="en-US" dirty="0"/>
          </a:p>
          <a:p>
            <a:r>
              <a:rPr lang="en-GB" dirty="0"/>
              <a:t>Number of epochs : 500</a:t>
            </a:r>
            <a:r>
              <a:rPr lang="en-GB" dirty="0" smtClean="0"/>
              <a:t>.</a:t>
            </a:r>
          </a:p>
          <a:p>
            <a:endParaRPr lang="en-US" dirty="0"/>
          </a:p>
          <a:p>
            <a:r>
              <a:rPr lang="en-GB" b="1" dirty="0"/>
              <a:t>Trials :</a:t>
            </a:r>
            <a:endParaRPr lang="en-US" b="1" dirty="0"/>
          </a:p>
          <a:p>
            <a:pPr lvl="1">
              <a:buFont typeface="Arial" pitchFamily="34" charset="0"/>
              <a:buChar char="•"/>
            </a:pPr>
            <a:r>
              <a:rPr lang="en-GB" dirty="0" smtClean="0"/>
              <a:t> </a:t>
            </a:r>
            <a:r>
              <a:rPr lang="en-GB" dirty="0"/>
              <a:t>Feature Extraction :-</a:t>
            </a:r>
            <a:endParaRPr lang="en-US" dirty="0"/>
          </a:p>
        </p:txBody>
      </p:sp>
      <p:grpSp>
        <p:nvGrpSpPr>
          <p:cNvPr id="521" name="Google Shape;521;p26"/>
          <p:cNvGrpSpPr/>
          <p:nvPr/>
        </p:nvGrpSpPr>
        <p:grpSpPr>
          <a:xfrm rot="-1053734" flipH="1">
            <a:off x="142715" y="1437942"/>
            <a:ext cx="341228" cy="442960"/>
            <a:chOff x="1361275" y="244825"/>
            <a:chExt cx="4833925" cy="5166575"/>
          </a:xfrm>
        </p:grpSpPr>
        <p:sp>
          <p:nvSpPr>
            <p:cNvPr id="522" name="Google Shape;522;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26"/>
          <p:cNvGrpSpPr/>
          <p:nvPr/>
        </p:nvGrpSpPr>
        <p:grpSpPr>
          <a:xfrm rot="1243977">
            <a:off x="4802317" y="3844362"/>
            <a:ext cx="568034" cy="628895"/>
            <a:chOff x="1361275" y="244825"/>
            <a:chExt cx="4833925" cy="5166575"/>
          </a:xfrm>
        </p:grpSpPr>
        <p:sp>
          <p:nvSpPr>
            <p:cNvPr id="561" name="Google Shape;561;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6"/>
          <p:cNvGrpSpPr/>
          <p:nvPr/>
        </p:nvGrpSpPr>
        <p:grpSpPr>
          <a:xfrm rot="-8888530">
            <a:off x="79888" y="3371687"/>
            <a:ext cx="920199" cy="1020478"/>
            <a:chOff x="-1677203" y="-524938"/>
            <a:chExt cx="920048" cy="1020311"/>
          </a:xfrm>
        </p:grpSpPr>
        <p:grpSp>
          <p:nvGrpSpPr>
            <p:cNvPr id="545" name="Google Shape;545;p26"/>
            <p:cNvGrpSpPr/>
            <p:nvPr/>
          </p:nvGrpSpPr>
          <p:grpSpPr>
            <a:xfrm rot="-6574935">
              <a:off x="-1082701" y="-489315"/>
              <a:ext cx="179777" cy="155235"/>
              <a:chOff x="71450" y="1628800"/>
              <a:chExt cx="195250" cy="238125"/>
            </a:xfrm>
          </p:grpSpPr>
          <p:sp>
            <p:nvSpPr>
              <p:cNvPr id="546" name="Google Shape;546;p26"/>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47" name="Google Shape;547;p26"/>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48" name="Google Shape;548;p26"/>
            <p:cNvGrpSpPr/>
            <p:nvPr/>
          </p:nvGrpSpPr>
          <p:grpSpPr>
            <a:xfrm rot="7579883">
              <a:off x="-1637360" y="201470"/>
              <a:ext cx="276987" cy="233178"/>
              <a:chOff x="1609720" y="4773978"/>
              <a:chExt cx="142884" cy="159996"/>
            </a:xfrm>
          </p:grpSpPr>
          <p:sp>
            <p:nvSpPr>
              <p:cNvPr id="549" name="Google Shape;549;p26"/>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0" name="Google Shape;550;p26"/>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1" name="Google Shape;551;p26"/>
            <p:cNvGrpSpPr/>
            <p:nvPr/>
          </p:nvGrpSpPr>
          <p:grpSpPr>
            <a:xfrm rot="7579901">
              <a:off x="-1108292" y="143128"/>
              <a:ext cx="180407" cy="155260"/>
              <a:chOff x="1980954" y="4639503"/>
              <a:chExt cx="143372" cy="159996"/>
            </a:xfrm>
          </p:grpSpPr>
          <p:sp>
            <p:nvSpPr>
              <p:cNvPr id="552" name="Google Shape;552;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3" name="Google Shape;553;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4" name="Google Shape;554;p26"/>
            <p:cNvGrpSpPr/>
            <p:nvPr/>
          </p:nvGrpSpPr>
          <p:grpSpPr>
            <a:xfrm rot="7594355">
              <a:off x="-1294125" y="-145811"/>
              <a:ext cx="144782" cy="121123"/>
              <a:chOff x="1980954" y="4639503"/>
              <a:chExt cx="143372" cy="159996"/>
            </a:xfrm>
          </p:grpSpPr>
          <p:sp>
            <p:nvSpPr>
              <p:cNvPr id="555" name="Google Shape;555;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6" name="Google Shape;556;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7" name="Google Shape;557;p26"/>
            <p:cNvGrpSpPr/>
            <p:nvPr/>
          </p:nvGrpSpPr>
          <p:grpSpPr>
            <a:xfrm rot="-511414">
              <a:off x="-950747" y="-152290"/>
              <a:ext cx="180405" cy="155250"/>
              <a:chOff x="1980954" y="4639503"/>
              <a:chExt cx="143372" cy="159996"/>
            </a:xfrm>
          </p:grpSpPr>
          <p:sp>
            <p:nvSpPr>
              <p:cNvPr id="558" name="Google Shape;558;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9" name="Google Shape;559;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sp>
        <p:nvSpPr>
          <p:cNvPr id="61" name="Google Shape;520;p26"/>
          <p:cNvSpPr txBox="1">
            <a:spLocks/>
          </p:cNvSpPr>
          <p:nvPr/>
        </p:nvSpPr>
        <p:spPr>
          <a:xfrm>
            <a:off x="439489" y="1092061"/>
            <a:ext cx="4695221" cy="522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1pPr>
            <a:lvl2pPr marL="914400" marR="0" lvl="1"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2pPr>
            <a:lvl3pPr marL="1371600" marR="0" lvl="2"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3pPr>
            <a:lvl4pPr marL="1828800" marR="0" lvl="3"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4pPr>
            <a:lvl5pPr marL="2286000" marR="0" lvl="4"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5pPr>
            <a:lvl6pPr marL="2743200" marR="0" lvl="5"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6pPr>
            <a:lvl7pPr marL="3200400" marR="0" lvl="6"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7pPr>
            <a:lvl8pPr marL="3657600" marR="0" lvl="7"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8pPr>
            <a:lvl9pPr marL="4114800" marR="0" lvl="8" indent="-317500" algn="l" rtl="0">
              <a:lnSpc>
                <a:spcPct val="100000"/>
              </a:lnSpc>
              <a:spcBef>
                <a:spcPts val="1600"/>
              </a:spcBef>
              <a:spcAft>
                <a:spcPts val="1600"/>
              </a:spcAft>
              <a:buClr>
                <a:srgbClr val="000000"/>
              </a:buClr>
              <a:buSzPts val="1400"/>
              <a:buFont typeface="Poppins"/>
              <a:buNone/>
              <a:defRPr sz="1400" b="0" i="0" u="none" strike="noStrike" cap="none">
                <a:solidFill>
                  <a:srgbClr val="000000"/>
                </a:solidFill>
                <a:latin typeface="Poppins"/>
                <a:ea typeface="Poppins"/>
                <a:cs typeface="Poppins"/>
                <a:sym typeface="Poppins"/>
              </a:defRPr>
            </a:lvl9pPr>
          </a:lstStyle>
          <a:p>
            <a:r>
              <a:rPr lang="en-GB" b="1" dirty="0" smtClean="0"/>
              <a:t>	</a:t>
            </a:r>
            <a:r>
              <a:rPr lang="en-GB" b="1" dirty="0" smtClean="0">
                <a:solidFill>
                  <a:srgbClr val="0070C0"/>
                </a:solidFill>
              </a:rPr>
              <a:t>2- </a:t>
            </a:r>
            <a:r>
              <a:rPr lang="en-GB" b="1" dirty="0">
                <a:solidFill>
                  <a:srgbClr val="0070C0"/>
                </a:solidFill>
              </a:rPr>
              <a:t>CNN &amp; multi head transformer model :</a:t>
            </a:r>
            <a:endParaRPr lang="en-US" b="1" dirty="0" smtClean="0">
              <a:solidFill>
                <a:srgbClr val="0070C0"/>
              </a:solidFill>
            </a:endParaRPr>
          </a:p>
        </p:txBody>
      </p:sp>
      <p:graphicFrame>
        <p:nvGraphicFramePr>
          <p:cNvPr id="62" name="Google Shape;982;p39"/>
          <p:cNvGraphicFramePr/>
          <p:nvPr>
            <p:extLst>
              <p:ext uri="{D42A27DB-BD31-4B8C-83A1-F6EECF244321}">
                <p14:modId xmlns:p14="http://schemas.microsoft.com/office/powerpoint/2010/main" val="1083714167"/>
              </p:ext>
            </p:extLst>
          </p:nvPr>
        </p:nvGraphicFramePr>
        <p:xfrm>
          <a:off x="1295400" y="3257640"/>
          <a:ext cx="7465162" cy="1600110"/>
        </p:xfrm>
        <a:graphic>
          <a:graphicData uri="http://schemas.openxmlformats.org/drawingml/2006/table">
            <a:tbl>
              <a:tblPr>
                <a:noFill/>
                <a:tableStyleId>{9F82C6DA-EF45-49C0-B647-7C790031F401}</a:tableStyleId>
              </a:tblPr>
              <a:tblGrid>
                <a:gridCol w="3732581"/>
                <a:gridCol w="3732581"/>
              </a:tblGrid>
              <a:tr h="248190">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Mel-spectrogram</a:t>
                      </a:r>
                      <a:endParaRPr b="1" dirty="0">
                        <a:solidFill>
                          <a:srgbClr val="FFFFFF"/>
                        </a:solidFill>
                        <a:latin typeface="Lora"/>
                        <a:ea typeface="Lora"/>
                        <a:cs typeface="Lora"/>
                        <a:sym typeface="Lora"/>
                      </a:endParaRPr>
                    </a:p>
                  </a:txBody>
                  <a:tcPr marL="91425" marR="91425" marT="91425" marB="91425" anchor="ctr">
                    <a:lnL w="9525" cap="flat" cmpd="sng" algn="ctr">
                      <a:solidFill>
                        <a:schemeClr val="dk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b="1" dirty="0" smtClean="0">
                          <a:solidFill>
                            <a:srgbClr val="FFFFFF"/>
                          </a:solidFill>
                          <a:latin typeface="Lora"/>
                          <a:ea typeface="Lora"/>
                          <a:cs typeface="Lora"/>
                          <a:sym typeface="Lora"/>
                        </a:rPr>
                        <a:t>MFCC</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accent2"/>
                    </a:solidFill>
                  </a:tcPr>
                </a:tc>
              </a:tr>
              <a:tr h="746700">
                <a:tc>
                  <a:txBody>
                    <a:bodyPr/>
                    <a:lstStyle/>
                    <a:p>
                      <a:pPr marL="0" lvl="0" indent="0" algn="ctr" rtl="0">
                        <a:spcBef>
                          <a:spcPts val="0"/>
                        </a:spcBef>
                        <a:spcAft>
                          <a:spcPts val="0"/>
                        </a:spcAft>
                        <a:buNone/>
                      </a:pPr>
                      <a:endParaRPr lang="en" sz="1100" dirty="0" smtClean="0">
                        <a:latin typeface="Poppins Light"/>
                        <a:ea typeface="Poppins Light"/>
                        <a:cs typeface="Poppins Light"/>
                        <a:sym typeface="Poppins Light"/>
                      </a:endParaRPr>
                    </a:p>
                    <a:p>
                      <a:pPr algn="ctr"/>
                      <a:r>
                        <a:rPr lang="en-US" sz="1100" b="0" i="0" u="none" strike="noStrike" cap="none" dirty="0" smtClean="0">
                          <a:solidFill>
                            <a:srgbClr val="000000"/>
                          </a:solidFill>
                          <a:effectLst/>
                          <a:latin typeface="Poppins Light" charset="0"/>
                          <a:ea typeface="Arial"/>
                          <a:cs typeface="Poppins Light" charset="0"/>
                          <a:sym typeface="Arial"/>
                        </a:rPr>
                        <a:t>Added a convolutional layer </a:t>
                      </a:r>
                    </a:p>
                    <a:p>
                      <a:pPr algn="ctr"/>
                      <a:r>
                        <a:rPr lang="en-US" sz="1100" b="0" i="0" u="none" strike="noStrike" cap="none" dirty="0" smtClean="0">
                          <a:solidFill>
                            <a:srgbClr val="000000"/>
                          </a:solidFill>
                          <a:effectLst/>
                          <a:latin typeface="Poppins Light" charset="0"/>
                          <a:ea typeface="Arial"/>
                          <a:cs typeface="Poppins Light" charset="0"/>
                          <a:sym typeface="Arial"/>
                        </a:rPr>
                        <a:t>Followed by Batch Normalization layer.</a:t>
                      </a:r>
                    </a:p>
                    <a:p>
                      <a:pPr marL="0" lvl="0" indent="0" algn="ctr" rtl="0">
                        <a:spcBef>
                          <a:spcPts val="0"/>
                        </a:spcBef>
                        <a:spcAft>
                          <a:spcPts val="0"/>
                        </a:spcAft>
                        <a:buNone/>
                      </a:pPr>
                      <a:endParaRPr sz="1100" dirty="0">
                        <a:latin typeface="Poppins Light"/>
                        <a:ea typeface="Poppins Light"/>
                        <a:cs typeface="Poppins Light"/>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endParaRPr lang="en-US" sz="1100" dirty="0" smtClean="0">
                        <a:latin typeface="Poppins Light"/>
                        <a:ea typeface="Poppins Light"/>
                        <a:cs typeface="Poppins Light"/>
                        <a:sym typeface="Poppins Light"/>
                      </a:endParaRPr>
                    </a:p>
                    <a:p>
                      <a:pPr marL="0" lvl="0" indent="0" algn="ctr" rtl="0">
                        <a:spcBef>
                          <a:spcPts val="0"/>
                        </a:spcBef>
                        <a:spcAft>
                          <a:spcPts val="0"/>
                        </a:spcAft>
                        <a:buNone/>
                      </a:pPr>
                      <a:r>
                        <a:rPr lang="en-GB" sz="1100" b="0" i="0" u="none" strike="noStrike" cap="none" dirty="0" smtClean="0">
                          <a:solidFill>
                            <a:srgbClr val="000000"/>
                          </a:solidFill>
                          <a:effectLst/>
                          <a:latin typeface="Poppins Light" charset="0"/>
                          <a:ea typeface="Arial"/>
                          <a:cs typeface="Poppins Light" charset="0"/>
                          <a:sym typeface="Arial"/>
                        </a:rPr>
                        <a:t>Increased number of LSTM layers from 2 to3.</a:t>
                      </a:r>
                      <a:endParaRPr sz="1100" dirty="0">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r h="0">
                <a:tc>
                  <a:txBody>
                    <a:bodyPr/>
                    <a:lstStyle/>
                    <a:p>
                      <a:pPr marL="0" lvl="0" indent="0" algn="ctr" rtl="0">
                        <a:spcBef>
                          <a:spcPts val="0"/>
                        </a:spcBef>
                        <a:spcAft>
                          <a:spcPts val="0"/>
                        </a:spcAft>
                        <a:buNone/>
                      </a:pPr>
                      <a:r>
                        <a:rPr lang="en-US" sz="1100" dirty="0" smtClean="0">
                          <a:latin typeface="Poppins Light"/>
                          <a:ea typeface="Poppins Light"/>
                          <a:cs typeface="Poppins Light"/>
                          <a:sym typeface="Poppins Light"/>
                        </a:rPr>
                        <a:t>75%</a:t>
                      </a:r>
                      <a:endParaRPr sz="1100" dirty="0">
                        <a:latin typeface="Poppins Light"/>
                        <a:ea typeface="Poppins Light"/>
                        <a:cs typeface="Poppins Light"/>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b="1" dirty="0" smtClean="0">
                          <a:solidFill>
                            <a:srgbClr val="0070C0"/>
                          </a:solidFill>
                          <a:latin typeface="Poppins Light"/>
                          <a:ea typeface="Poppins Light"/>
                          <a:cs typeface="Poppins Light"/>
                          <a:sym typeface="Poppins Light"/>
                        </a:rPr>
                        <a:t>9</a:t>
                      </a:r>
                      <a:r>
                        <a:rPr lang="ar-EG" sz="1100" b="1" dirty="0" smtClean="0">
                          <a:solidFill>
                            <a:srgbClr val="0070C0"/>
                          </a:solidFill>
                          <a:latin typeface="Poppins Light"/>
                          <a:ea typeface="Poppins Light"/>
                          <a:cs typeface="Poppins Light"/>
                          <a:sym typeface="Poppins Light"/>
                        </a:rPr>
                        <a:t>5</a:t>
                      </a:r>
                      <a:r>
                        <a:rPr lang="en-US" sz="1100" b="1" dirty="0" smtClean="0">
                          <a:solidFill>
                            <a:srgbClr val="0070C0"/>
                          </a:solidFill>
                          <a:latin typeface="Poppins Light"/>
                          <a:ea typeface="Poppins Light"/>
                          <a:cs typeface="Poppins Light"/>
                          <a:sym typeface="Poppins Light"/>
                        </a:rPr>
                        <a:t>%</a:t>
                      </a: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bl>
          </a:graphicData>
        </a:graphic>
      </p:graphicFrame>
      <p:pic>
        <p:nvPicPr>
          <p:cNvPr id="64" name="Picture 63" descr="A graph of loss curve&#10;&#10;Description automatically generated"/>
          <p:cNvPicPr/>
          <p:nvPr/>
        </p:nvPicPr>
        <p:blipFill>
          <a:blip r:embed="rId3"/>
          <a:stretch>
            <a:fillRect/>
          </a:stretch>
        </p:blipFill>
        <p:spPr>
          <a:xfrm>
            <a:off x="5094331" y="-16176"/>
            <a:ext cx="4046220" cy="3058795"/>
          </a:xfrm>
          <a:prstGeom prst="rect">
            <a:avLst/>
          </a:prstGeom>
        </p:spPr>
      </p:pic>
      <p:sp>
        <p:nvSpPr>
          <p:cNvPr id="65" name="Google Shape;689;p30"/>
          <p:cNvSpPr/>
          <p:nvPr/>
        </p:nvSpPr>
        <p:spPr>
          <a:xfrm rot="1800190">
            <a:off x="2183006" y="-767242"/>
            <a:ext cx="2855876" cy="2486771"/>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90;p30"/>
          <p:cNvSpPr txBox="1">
            <a:spLocks/>
          </p:cNvSpPr>
          <p:nvPr/>
        </p:nvSpPr>
        <p:spPr>
          <a:xfrm>
            <a:off x="2286000" y="-323850"/>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Experiments &amp; Results</a:t>
            </a:r>
            <a:endParaRPr lang="en-US" sz="2400" b="1" dirty="0">
              <a:solidFill>
                <a:srgbClr val="FFFFFF"/>
              </a:solidFill>
            </a:endParaRPr>
          </a:p>
        </p:txBody>
      </p:sp>
    </p:spTree>
    <p:extLst>
      <p:ext uri="{BB962C8B-B14F-4D97-AF65-F5344CB8AC3E}">
        <p14:creationId xmlns:p14="http://schemas.microsoft.com/office/powerpoint/2010/main" val="1205962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20">
                                            <p:txEl>
                                              <p:pRg st="1" end="1"/>
                                            </p:txEl>
                                          </p:spTgt>
                                        </p:tgtEl>
                                        <p:attrNameLst>
                                          <p:attrName>style.visibility</p:attrName>
                                        </p:attrNameLst>
                                      </p:cBhvr>
                                      <p:to>
                                        <p:strVal val="visible"/>
                                      </p:to>
                                    </p:set>
                                    <p:animEffect transition="in" filter="fade">
                                      <p:cBhvr>
                                        <p:cTn id="7" dur="1000"/>
                                        <p:tgtEl>
                                          <p:spTgt spid="520">
                                            <p:txEl>
                                              <p:pRg st="1" end="1"/>
                                            </p:txEl>
                                          </p:spTgt>
                                        </p:tgtEl>
                                      </p:cBhvr>
                                    </p:animEffect>
                                    <p:anim calcmode="lin" valueType="num">
                                      <p:cBhvr>
                                        <p:cTn id="8" dur="1000" fill="hold"/>
                                        <p:tgtEl>
                                          <p:spTgt spid="520">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20">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20">
                                            <p:txEl>
                                              <p:pRg st="3" end="3"/>
                                            </p:txEl>
                                          </p:spTgt>
                                        </p:tgtEl>
                                        <p:attrNameLst>
                                          <p:attrName>style.visibility</p:attrName>
                                        </p:attrNameLst>
                                      </p:cBhvr>
                                      <p:to>
                                        <p:strVal val="visible"/>
                                      </p:to>
                                    </p:set>
                                    <p:animEffect transition="in" filter="fade">
                                      <p:cBhvr>
                                        <p:cTn id="12" dur="1000"/>
                                        <p:tgtEl>
                                          <p:spTgt spid="520">
                                            <p:txEl>
                                              <p:pRg st="3" end="3"/>
                                            </p:txEl>
                                          </p:spTgt>
                                        </p:tgtEl>
                                      </p:cBhvr>
                                    </p:animEffect>
                                    <p:anim calcmode="lin" valueType="num">
                                      <p:cBhvr>
                                        <p:cTn id="13" dur="1000" fill="hold"/>
                                        <p:tgtEl>
                                          <p:spTgt spid="520">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520">
                                            <p:txEl>
                                              <p:pRg st="3" end="3"/>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20">
                                            <p:txEl>
                                              <p:pRg st="5" end="5"/>
                                            </p:txEl>
                                          </p:spTgt>
                                        </p:tgtEl>
                                        <p:attrNameLst>
                                          <p:attrName>style.visibility</p:attrName>
                                        </p:attrNameLst>
                                      </p:cBhvr>
                                      <p:to>
                                        <p:strVal val="visible"/>
                                      </p:to>
                                    </p:set>
                                    <p:animEffect transition="in" filter="fade">
                                      <p:cBhvr>
                                        <p:cTn id="17" dur="1000"/>
                                        <p:tgtEl>
                                          <p:spTgt spid="520">
                                            <p:txEl>
                                              <p:pRg st="5" end="5"/>
                                            </p:txEl>
                                          </p:spTgt>
                                        </p:tgtEl>
                                      </p:cBhvr>
                                    </p:animEffect>
                                    <p:anim calcmode="lin" valueType="num">
                                      <p:cBhvr>
                                        <p:cTn id="18" dur="1000" fill="hold"/>
                                        <p:tgtEl>
                                          <p:spTgt spid="520">
                                            <p:txEl>
                                              <p:pRg st="5" end="5"/>
                                            </p:txEl>
                                          </p:spTgt>
                                        </p:tgtEl>
                                        <p:attrNameLst>
                                          <p:attrName>ppt_x</p:attrName>
                                        </p:attrNameLst>
                                      </p:cBhvr>
                                      <p:tavLst>
                                        <p:tav tm="0">
                                          <p:val>
                                            <p:strVal val="#ppt_x"/>
                                          </p:val>
                                        </p:tav>
                                        <p:tav tm="100000">
                                          <p:val>
                                            <p:strVal val="#ppt_x"/>
                                          </p:val>
                                        </p:tav>
                                      </p:tavLst>
                                    </p:anim>
                                    <p:anim calcmode="lin" valueType="num">
                                      <p:cBhvr>
                                        <p:cTn id="19" dur="1000" fill="hold"/>
                                        <p:tgtEl>
                                          <p:spTgt spid="520">
                                            <p:txEl>
                                              <p:pRg st="5" end="5"/>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20">
                                            <p:txEl>
                                              <p:pRg st="6" end="6"/>
                                            </p:txEl>
                                          </p:spTgt>
                                        </p:tgtEl>
                                        <p:attrNameLst>
                                          <p:attrName>style.visibility</p:attrName>
                                        </p:attrNameLst>
                                      </p:cBhvr>
                                      <p:to>
                                        <p:strVal val="visible"/>
                                      </p:to>
                                    </p:set>
                                    <p:animEffect transition="in" filter="fade">
                                      <p:cBhvr>
                                        <p:cTn id="22" dur="1000"/>
                                        <p:tgtEl>
                                          <p:spTgt spid="520">
                                            <p:txEl>
                                              <p:pRg st="6" end="6"/>
                                            </p:txEl>
                                          </p:spTgt>
                                        </p:tgtEl>
                                      </p:cBhvr>
                                    </p:animEffect>
                                    <p:anim calcmode="lin" valueType="num">
                                      <p:cBhvr>
                                        <p:cTn id="23" dur="1000" fill="hold"/>
                                        <p:tgtEl>
                                          <p:spTgt spid="520">
                                            <p:txEl>
                                              <p:pRg st="6" end="6"/>
                                            </p:txEl>
                                          </p:spTgt>
                                        </p:tgtEl>
                                        <p:attrNameLst>
                                          <p:attrName>ppt_x</p:attrName>
                                        </p:attrNameLst>
                                      </p:cBhvr>
                                      <p:tavLst>
                                        <p:tav tm="0">
                                          <p:val>
                                            <p:strVal val="#ppt_x"/>
                                          </p:val>
                                        </p:tav>
                                        <p:tav tm="100000">
                                          <p:val>
                                            <p:strVal val="#ppt_x"/>
                                          </p:val>
                                        </p:tav>
                                      </p:tavLst>
                                    </p:anim>
                                    <p:anim calcmode="lin" valueType="num">
                                      <p:cBhvr>
                                        <p:cTn id="24" dur="1000" fill="hold"/>
                                        <p:tgtEl>
                                          <p:spTgt spid="520">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64"/>
                                        </p:tgtEl>
                                        <p:attrNameLst>
                                          <p:attrName>style.visibility</p:attrName>
                                        </p:attrNameLst>
                                      </p:cBhvr>
                                      <p:to>
                                        <p:strVal val="visible"/>
                                      </p:to>
                                    </p:set>
                                    <p:animEffect transition="in" filter="wipe(down)">
                                      <p:cBhvr>
                                        <p:cTn id="29" dur="500"/>
                                        <p:tgtEl>
                                          <p:spTgt spid="64"/>
                                        </p:tgtEl>
                                      </p:cBhvr>
                                    </p:animEffect>
                                  </p:childTnLst>
                                </p:cTn>
                              </p:par>
                              <p:par>
                                <p:cTn id="30" presetID="22" presetClass="entr" presetSubtype="4" fill="hold" nodeType="with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wipe(down)">
                                      <p:cBhvr>
                                        <p:cTn id="3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20" name="Google Shape;520;p26"/>
          <p:cNvSpPr txBox="1">
            <a:spLocks noGrp="1"/>
          </p:cNvSpPr>
          <p:nvPr>
            <p:ph type="subTitle" idx="1"/>
          </p:nvPr>
        </p:nvSpPr>
        <p:spPr>
          <a:xfrm>
            <a:off x="199077" y="514350"/>
            <a:ext cx="4123989" cy="623313"/>
          </a:xfrm>
          <a:prstGeom prst="rect">
            <a:avLst/>
          </a:prstGeom>
        </p:spPr>
        <p:txBody>
          <a:bodyPr spcFirstLastPara="1" wrap="square" lIns="91425" tIns="91425" rIns="91425" bIns="91425" anchor="t" anchorCtr="0">
            <a:noAutofit/>
          </a:bodyPr>
          <a:lstStyle/>
          <a:p>
            <a:endParaRPr lang="en-US" dirty="0"/>
          </a:p>
          <a:p>
            <a:pPr lvl="1">
              <a:buFont typeface="Arial" pitchFamily="34" charset="0"/>
              <a:buChar char="•"/>
            </a:pPr>
            <a:r>
              <a:rPr lang="en-GB" dirty="0" smtClean="0"/>
              <a:t>      Architecture :-</a:t>
            </a:r>
            <a:endParaRPr lang="en-US" dirty="0"/>
          </a:p>
          <a:p>
            <a:endParaRPr lang="en-US" dirty="0"/>
          </a:p>
        </p:txBody>
      </p:sp>
      <p:grpSp>
        <p:nvGrpSpPr>
          <p:cNvPr id="521" name="Google Shape;521;p26"/>
          <p:cNvGrpSpPr/>
          <p:nvPr/>
        </p:nvGrpSpPr>
        <p:grpSpPr>
          <a:xfrm rot="-1053734" flipH="1">
            <a:off x="142715" y="1437942"/>
            <a:ext cx="341228" cy="442960"/>
            <a:chOff x="1361275" y="244825"/>
            <a:chExt cx="4833925" cy="5166575"/>
          </a:xfrm>
        </p:grpSpPr>
        <p:sp>
          <p:nvSpPr>
            <p:cNvPr id="522" name="Google Shape;522;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26"/>
          <p:cNvGrpSpPr/>
          <p:nvPr/>
        </p:nvGrpSpPr>
        <p:grpSpPr>
          <a:xfrm rot="1243977">
            <a:off x="4802317" y="3844362"/>
            <a:ext cx="568034" cy="628895"/>
            <a:chOff x="1361275" y="244825"/>
            <a:chExt cx="4833925" cy="5166575"/>
          </a:xfrm>
        </p:grpSpPr>
        <p:sp>
          <p:nvSpPr>
            <p:cNvPr id="561" name="Google Shape;561;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6"/>
          <p:cNvGrpSpPr/>
          <p:nvPr/>
        </p:nvGrpSpPr>
        <p:grpSpPr>
          <a:xfrm rot="-8888530">
            <a:off x="79888" y="3371687"/>
            <a:ext cx="920199" cy="1020478"/>
            <a:chOff x="-1677203" y="-524938"/>
            <a:chExt cx="920048" cy="1020311"/>
          </a:xfrm>
        </p:grpSpPr>
        <p:grpSp>
          <p:nvGrpSpPr>
            <p:cNvPr id="545" name="Google Shape;545;p26"/>
            <p:cNvGrpSpPr/>
            <p:nvPr/>
          </p:nvGrpSpPr>
          <p:grpSpPr>
            <a:xfrm rot="-6574935">
              <a:off x="-1082701" y="-489315"/>
              <a:ext cx="179777" cy="155235"/>
              <a:chOff x="71450" y="1628800"/>
              <a:chExt cx="195250" cy="238125"/>
            </a:xfrm>
          </p:grpSpPr>
          <p:sp>
            <p:nvSpPr>
              <p:cNvPr id="546" name="Google Shape;546;p26"/>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47" name="Google Shape;547;p26"/>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48" name="Google Shape;548;p26"/>
            <p:cNvGrpSpPr/>
            <p:nvPr/>
          </p:nvGrpSpPr>
          <p:grpSpPr>
            <a:xfrm rot="7579883">
              <a:off x="-1637360" y="201470"/>
              <a:ext cx="276987" cy="233178"/>
              <a:chOff x="1609720" y="4773978"/>
              <a:chExt cx="142884" cy="159996"/>
            </a:xfrm>
          </p:grpSpPr>
          <p:sp>
            <p:nvSpPr>
              <p:cNvPr id="549" name="Google Shape;549;p26"/>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0" name="Google Shape;550;p26"/>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1" name="Google Shape;551;p26"/>
            <p:cNvGrpSpPr/>
            <p:nvPr/>
          </p:nvGrpSpPr>
          <p:grpSpPr>
            <a:xfrm rot="7579901">
              <a:off x="-1108292" y="143128"/>
              <a:ext cx="180407" cy="155260"/>
              <a:chOff x="1980954" y="4639503"/>
              <a:chExt cx="143372" cy="159996"/>
            </a:xfrm>
          </p:grpSpPr>
          <p:sp>
            <p:nvSpPr>
              <p:cNvPr id="552" name="Google Shape;552;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3" name="Google Shape;553;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4" name="Google Shape;554;p26"/>
            <p:cNvGrpSpPr/>
            <p:nvPr/>
          </p:nvGrpSpPr>
          <p:grpSpPr>
            <a:xfrm rot="7594355">
              <a:off x="-1294125" y="-145811"/>
              <a:ext cx="144782" cy="121123"/>
              <a:chOff x="1980954" y="4639503"/>
              <a:chExt cx="143372" cy="159996"/>
            </a:xfrm>
          </p:grpSpPr>
          <p:sp>
            <p:nvSpPr>
              <p:cNvPr id="555" name="Google Shape;555;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6" name="Google Shape;556;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7" name="Google Shape;557;p26"/>
            <p:cNvGrpSpPr/>
            <p:nvPr/>
          </p:nvGrpSpPr>
          <p:grpSpPr>
            <a:xfrm rot="-511414">
              <a:off x="-950747" y="-152290"/>
              <a:ext cx="180405" cy="155250"/>
              <a:chOff x="1980954" y="4639503"/>
              <a:chExt cx="143372" cy="159996"/>
            </a:xfrm>
          </p:grpSpPr>
          <p:sp>
            <p:nvSpPr>
              <p:cNvPr id="558" name="Google Shape;558;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9" name="Google Shape;559;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graphicFrame>
        <p:nvGraphicFramePr>
          <p:cNvPr id="62" name="Google Shape;982;p39"/>
          <p:cNvGraphicFramePr/>
          <p:nvPr>
            <p:extLst>
              <p:ext uri="{D42A27DB-BD31-4B8C-83A1-F6EECF244321}">
                <p14:modId xmlns:p14="http://schemas.microsoft.com/office/powerpoint/2010/main" val="2705985693"/>
              </p:ext>
            </p:extLst>
          </p:nvPr>
        </p:nvGraphicFramePr>
        <p:xfrm>
          <a:off x="409758" y="1578437"/>
          <a:ext cx="8353242" cy="1935390"/>
        </p:xfrm>
        <a:graphic>
          <a:graphicData uri="http://schemas.openxmlformats.org/drawingml/2006/table">
            <a:tbl>
              <a:tblPr>
                <a:noFill/>
                <a:tableStyleId>{9F82C6DA-EF45-49C0-B647-7C790031F401}</a:tableStyleId>
              </a:tblPr>
              <a:tblGrid>
                <a:gridCol w="2333442"/>
                <a:gridCol w="2117508"/>
                <a:gridCol w="2120811"/>
                <a:gridCol w="1781481"/>
              </a:tblGrid>
              <a:tr h="248190">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1</a:t>
                      </a:r>
                      <a:r>
                        <a:rPr lang="en-US" b="1" baseline="30000" dirty="0" smtClean="0">
                          <a:solidFill>
                            <a:srgbClr val="FFFFFF"/>
                          </a:solidFill>
                          <a:latin typeface="Lora"/>
                          <a:ea typeface="Lora"/>
                          <a:cs typeface="Lora"/>
                          <a:sym typeface="Lora"/>
                        </a:rPr>
                        <a:t>st</a:t>
                      </a:r>
                      <a:r>
                        <a:rPr lang="en-US" b="1" dirty="0"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b="1" dirty="0" smtClean="0">
                          <a:solidFill>
                            <a:srgbClr val="FFFFFF"/>
                          </a:solidFill>
                          <a:latin typeface="Lora"/>
                          <a:ea typeface="Lora"/>
                          <a:cs typeface="Lora"/>
                          <a:sym typeface="Lora"/>
                        </a:rPr>
                        <a:t>2</a:t>
                      </a:r>
                      <a:r>
                        <a:rPr lang="en" b="1" baseline="30000" dirty="0" smtClean="0">
                          <a:solidFill>
                            <a:srgbClr val="FFFFFF"/>
                          </a:solidFill>
                          <a:latin typeface="Lora"/>
                          <a:ea typeface="Lora"/>
                          <a:cs typeface="Lora"/>
                          <a:sym typeface="Lora"/>
                        </a:rPr>
                        <a:t>nd</a:t>
                      </a:r>
                      <a:r>
                        <a:rPr lang="en" b="1" baseline="0" dirty="0"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3</a:t>
                      </a:r>
                      <a:r>
                        <a:rPr lang="en-US" b="1" baseline="30000" dirty="0" smtClean="0">
                          <a:solidFill>
                            <a:srgbClr val="FFFFFF"/>
                          </a:solidFill>
                          <a:latin typeface="Lora"/>
                          <a:ea typeface="Lora"/>
                          <a:cs typeface="Lora"/>
                          <a:sym typeface="Lora"/>
                        </a:rPr>
                        <a:t>rd</a:t>
                      </a:r>
                      <a:r>
                        <a:rPr lang="en-US" b="1" baseline="0" dirty="0"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4</a:t>
                      </a:r>
                      <a:r>
                        <a:rPr lang="en-US" b="1" baseline="30000" dirty="0" smtClean="0">
                          <a:solidFill>
                            <a:srgbClr val="FFFFFF"/>
                          </a:solidFill>
                          <a:latin typeface="Lora"/>
                          <a:ea typeface="Lora"/>
                          <a:cs typeface="Lora"/>
                          <a:sym typeface="Lora"/>
                        </a:rPr>
                        <a:t>th</a:t>
                      </a:r>
                      <a:r>
                        <a:rPr lang="en-US" b="1" dirty="0"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r>
              <a:tr h="901903">
                <a:tc>
                  <a:txBody>
                    <a:bodyPr/>
                    <a:lstStyle/>
                    <a:p>
                      <a:pPr marL="0" lvl="0" indent="0" algn="l" rtl="0">
                        <a:spcBef>
                          <a:spcPts val="0"/>
                        </a:spcBef>
                        <a:spcAft>
                          <a:spcPts val="0"/>
                        </a:spcAft>
                        <a:buNone/>
                      </a:pPr>
                      <a:endParaRPr lang="en-US" sz="1100" dirty="0" smtClean="0">
                        <a:latin typeface="Poppins Light"/>
                        <a:ea typeface="Poppins Light"/>
                        <a:cs typeface="Poppins Light"/>
                        <a:sym typeface="Poppins Light"/>
                      </a:endParaRPr>
                    </a:p>
                    <a:p>
                      <a:pPr marL="0" lvl="0" indent="0" algn="l" rtl="0">
                        <a:spcBef>
                          <a:spcPts val="0"/>
                        </a:spcBef>
                        <a:spcAft>
                          <a:spcPts val="0"/>
                        </a:spcAft>
                        <a:buNone/>
                      </a:pPr>
                      <a:r>
                        <a:rPr lang="en-US" sz="1100" b="1" dirty="0" smtClean="0">
                          <a:solidFill>
                            <a:schemeClr val="tx1"/>
                          </a:solidFill>
                          <a:latin typeface="Poppins Light"/>
                          <a:ea typeface="Poppins Light"/>
                          <a:cs typeface="Poppins Light"/>
                          <a:sym typeface="Poppins Light"/>
                        </a:rPr>
                        <a:t>In transformer encoder </a:t>
                      </a:r>
                      <a:r>
                        <a:rPr lang="en-US" sz="1100" b="1" dirty="0" smtClean="0">
                          <a:solidFill>
                            <a:schemeClr val="tx1"/>
                          </a:solidFill>
                          <a:latin typeface="Poppins Light"/>
                          <a:ea typeface="Poppins Light"/>
                          <a:cs typeface="Poppins Light"/>
                          <a:sym typeface="Poppins Light"/>
                        </a:rPr>
                        <a:t>block:</a:t>
                      </a:r>
                      <a:endParaRPr lang="en-US" sz="1100" b="1" dirty="0" smtClean="0">
                        <a:solidFill>
                          <a:schemeClr val="tx1"/>
                        </a:solidFill>
                        <a:latin typeface="Poppins Light"/>
                        <a:ea typeface="Poppins Light"/>
                        <a:cs typeface="Poppins Light"/>
                        <a:sym typeface="Poppins Light"/>
                      </a:endParaRPr>
                    </a:p>
                    <a:p>
                      <a:pPr marL="0" lvl="0" indent="0" algn="l" rtl="0">
                        <a:spcBef>
                          <a:spcPts val="0"/>
                        </a:spcBef>
                        <a:spcAft>
                          <a:spcPts val="0"/>
                        </a:spcAft>
                        <a:buNone/>
                      </a:pPr>
                      <a:endParaRPr lang="en-US" sz="1100" dirty="0" smtClean="0">
                        <a:solidFill>
                          <a:srgbClr val="FF0000"/>
                        </a:solidFill>
                        <a:latin typeface="Poppins Light"/>
                        <a:ea typeface="Poppins Light"/>
                        <a:cs typeface="Poppins Light"/>
                        <a:sym typeface="Poppins Light"/>
                      </a:endParaRPr>
                    </a:p>
                    <a:p>
                      <a:pPr marL="0" lvl="0" indent="0" algn="l" rtl="0">
                        <a:spcBef>
                          <a:spcPts val="0"/>
                        </a:spcBef>
                        <a:spcAft>
                          <a:spcPts val="0"/>
                        </a:spcAft>
                        <a:buNone/>
                      </a:pPr>
                      <a:r>
                        <a:rPr lang="en-US" sz="1100" dirty="0" smtClean="0">
                          <a:latin typeface="Poppins Light"/>
                          <a:ea typeface="Poppins Light"/>
                          <a:cs typeface="Poppins Light"/>
                          <a:sym typeface="Poppins Light"/>
                        </a:rPr>
                        <a:t>We changed the number of layers from </a:t>
                      </a:r>
                      <a:r>
                        <a:rPr lang="en-US" sz="1100" b="1" dirty="0" smtClean="0">
                          <a:solidFill>
                            <a:srgbClr val="0070C0"/>
                          </a:solidFill>
                          <a:latin typeface="Poppins Light"/>
                          <a:ea typeface="Poppins Light"/>
                          <a:cs typeface="Poppins Light"/>
                          <a:sym typeface="Poppins Light"/>
                        </a:rPr>
                        <a:t>4</a:t>
                      </a:r>
                      <a:r>
                        <a:rPr lang="en-US" sz="1100" dirty="0" smtClean="0">
                          <a:solidFill>
                            <a:srgbClr val="0070C0"/>
                          </a:solidFill>
                          <a:latin typeface="Poppins Light"/>
                          <a:ea typeface="Poppins Light"/>
                          <a:cs typeface="Poppins Light"/>
                          <a:sym typeface="Poppins Light"/>
                        </a:rPr>
                        <a:t> </a:t>
                      </a:r>
                      <a:r>
                        <a:rPr lang="en-US" sz="1100" dirty="0" smtClean="0">
                          <a:latin typeface="Poppins Light"/>
                          <a:ea typeface="Poppins Light"/>
                          <a:cs typeface="Poppins Light"/>
                          <a:sym typeface="Poppins Light"/>
                        </a:rPr>
                        <a:t>to </a:t>
                      </a:r>
                      <a:r>
                        <a:rPr lang="en-US" sz="1100" b="1" dirty="0" smtClean="0">
                          <a:solidFill>
                            <a:srgbClr val="0070C0"/>
                          </a:solidFill>
                          <a:latin typeface="Poppins Light"/>
                          <a:ea typeface="Poppins Light"/>
                          <a:cs typeface="Poppins Light"/>
                          <a:sym typeface="Poppins Light"/>
                        </a:rPr>
                        <a:t>6</a:t>
                      </a:r>
                      <a:r>
                        <a:rPr lang="en-US" sz="1100" dirty="0" smtClean="0">
                          <a:latin typeface="Poppins Light"/>
                          <a:ea typeface="Poppins Light"/>
                          <a:cs typeface="Poppins Light"/>
                          <a:sym typeface="Poppins Light"/>
                        </a:rPr>
                        <a:t>.</a:t>
                      </a:r>
                      <a:endParaRPr sz="1100" dirty="0">
                        <a:latin typeface="Poppins Light"/>
                        <a:ea typeface="Poppins Light"/>
                        <a:cs typeface="Poppins Light"/>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endParaRPr lang="en-US" sz="1100" dirty="0" smtClean="0">
                        <a:latin typeface="Poppins Light"/>
                        <a:ea typeface="Poppins Light"/>
                        <a:cs typeface="Poppins Light"/>
                        <a:sym typeface="Poppins Light"/>
                      </a:endParaRPr>
                    </a:p>
                    <a:p>
                      <a:pPr marL="0" lvl="0" indent="0" algn="l" rtl="0">
                        <a:spcBef>
                          <a:spcPts val="0"/>
                        </a:spcBef>
                        <a:spcAft>
                          <a:spcPts val="0"/>
                        </a:spcAft>
                        <a:buNone/>
                      </a:pPr>
                      <a:r>
                        <a:rPr lang="en-US" sz="1100" b="1" dirty="0" smtClean="0">
                          <a:solidFill>
                            <a:schemeClr val="tx1"/>
                          </a:solidFill>
                          <a:latin typeface="Poppins Light"/>
                          <a:ea typeface="Poppins Light"/>
                          <a:cs typeface="Poppins Light"/>
                          <a:sym typeface="Poppins Light"/>
                        </a:rPr>
                        <a:t>In two convolution blocks :</a:t>
                      </a:r>
                    </a:p>
                    <a:p>
                      <a:pPr marL="0" lvl="0" indent="0" algn="l" rtl="0">
                        <a:spcBef>
                          <a:spcPts val="0"/>
                        </a:spcBef>
                        <a:spcAft>
                          <a:spcPts val="0"/>
                        </a:spcAft>
                        <a:buNone/>
                      </a:pPr>
                      <a:endParaRPr lang="en-US" sz="1100" dirty="0" smtClean="0">
                        <a:solidFill>
                          <a:srgbClr val="FF0000"/>
                        </a:solidFill>
                        <a:latin typeface="Poppins Light"/>
                        <a:ea typeface="Poppins Light"/>
                        <a:cs typeface="Poppins Light"/>
                        <a:sym typeface="Poppins Light"/>
                      </a:endParaRPr>
                    </a:p>
                    <a:p>
                      <a:pPr marL="0" lvl="0" indent="0" algn="l"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We changed </a:t>
                      </a:r>
                      <a:r>
                        <a:rPr lang="en-US" sz="1100" b="0" i="0" u="none" strike="noStrike" cap="none" dirty="0" err="1" smtClean="0">
                          <a:solidFill>
                            <a:srgbClr val="0070C0"/>
                          </a:solidFill>
                          <a:effectLst/>
                          <a:latin typeface="Poppins Light" charset="0"/>
                          <a:ea typeface="Arial"/>
                          <a:cs typeface="Poppins Light" charset="0"/>
                          <a:sym typeface="Arial"/>
                        </a:rPr>
                        <a:t>Max_pooling</a:t>
                      </a:r>
                      <a:r>
                        <a:rPr lang="en-US" sz="1100" b="0" i="0" u="none" strike="noStrike" cap="none" dirty="0" smtClean="0">
                          <a:solidFill>
                            <a:srgbClr val="0070C0"/>
                          </a:solidFill>
                          <a:effectLst/>
                          <a:latin typeface="Poppins Light" charset="0"/>
                          <a:ea typeface="Arial"/>
                          <a:cs typeface="Poppins Light" charset="0"/>
                          <a:sym typeface="Arial"/>
                        </a:rPr>
                        <a:t> </a:t>
                      </a:r>
                      <a:r>
                        <a:rPr lang="en-US" sz="1100" b="0" i="0" u="none" strike="noStrike" cap="none" dirty="0" smtClean="0">
                          <a:solidFill>
                            <a:srgbClr val="000000"/>
                          </a:solidFill>
                          <a:effectLst/>
                          <a:latin typeface="Poppins Light" charset="0"/>
                          <a:ea typeface="Arial"/>
                          <a:cs typeface="Poppins Light" charset="0"/>
                          <a:sym typeface="Arial"/>
                        </a:rPr>
                        <a:t>to </a:t>
                      </a:r>
                      <a:r>
                        <a:rPr lang="en-US" sz="1100" b="0" i="0" u="none" strike="noStrike" cap="none" dirty="0" err="1" smtClean="0">
                          <a:solidFill>
                            <a:srgbClr val="0070C0"/>
                          </a:solidFill>
                          <a:effectLst/>
                          <a:latin typeface="Poppins Light" charset="0"/>
                          <a:ea typeface="Arial"/>
                          <a:cs typeface="Poppins Light" charset="0"/>
                          <a:sym typeface="Arial"/>
                        </a:rPr>
                        <a:t>Avarege_pooling</a:t>
                      </a:r>
                      <a:r>
                        <a:rPr lang="en-US" sz="1100" b="0" i="0" u="none" strike="noStrike" cap="none" dirty="0" smtClean="0">
                          <a:solidFill>
                            <a:srgbClr val="0070C0"/>
                          </a:solidFill>
                          <a:effectLst/>
                          <a:latin typeface="Poppins Light" charset="0"/>
                          <a:ea typeface="Arial"/>
                          <a:cs typeface="Poppins Light" charset="0"/>
                          <a:sym typeface="Arial"/>
                        </a:rPr>
                        <a:t>. </a:t>
                      </a:r>
                      <a:endParaRPr sz="1100" b="0" dirty="0">
                        <a:solidFill>
                          <a:srgbClr val="0070C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100" dirty="0" smtClean="0">
                        <a:latin typeface="Poppins Light"/>
                        <a:ea typeface="Poppins Light"/>
                        <a:cs typeface="Poppins Light"/>
                        <a:sym typeface="Poppins Light"/>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latin typeface="Poppins Light"/>
                          <a:ea typeface="Poppins Light"/>
                          <a:cs typeface="Poppins Light"/>
                          <a:sym typeface="Poppins Light"/>
                        </a:rPr>
                        <a:t>Used</a:t>
                      </a:r>
                      <a:r>
                        <a:rPr lang="en-US" sz="1100" baseline="0" dirty="0" smtClean="0">
                          <a:latin typeface="Poppins Light"/>
                          <a:ea typeface="Poppins Light"/>
                          <a:cs typeface="Poppins Light"/>
                          <a:sym typeface="Poppins Light"/>
                        </a:rPr>
                        <a:t> Transformer encoder only.</a:t>
                      </a:r>
                      <a:endParaRPr lang="en-US" sz="1100" dirty="0" smtClean="0">
                        <a:latin typeface="Poppins Light"/>
                        <a:ea typeface="Poppins Light"/>
                        <a:cs typeface="Poppins Light"/>
                        <a:sym typeface="Poppins Light"/>
                      </a:endParaRPr>
                    </a:p>
                    <a:p>
                      <a:pPr marL="0" lvl="0" indent="0" algn="l" rtl="0">
                        <a:spcBef>
                          <a:spcPts val="0"/>
                        </a:spcBef>
                        <a:spcAft>
                          <a:spcPts val="0"/>
                        </a:spcAft>
                        <a:buNone/>
                      </a:pPr>
                      <a:endParaRPr sz="1100" b="1" dirty="0">
                        <a:solidFill>
                          <a:srgbClr val="FF000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US" sz="1100" dirty="0" smtClean="0">
                          <a:latin typeface="Poppins Light"/>
                          <a:ea typeface="Poppins Light"/>
                          <a:cs typeface="Poppins Light"/>
                          <a:sym typeface="Poppins Light"/>
                        </a:rPr>
                        <a:t>Used</a:t>
                      </a:r>
                      <a:r>
                        <a:rPr lang="en-US" sz="1100" baseline="0" dirty="0" smtClean="0">
                          <a:latin typeface="Poppins Light"/>
                          <a:ea typeface="Poppins Light"/>
                          <a:cs typeface="Poppins Light"/>
                          <a:sym typeface="Poppins Light"/>
                        </a:rPr>
                        <a:t> </a:t>
                      </a:r>
                      <a:r>
                        <a:rPr lang="en-US" sz="1100" baseline="0" dirty="0" smtClean="0">
                          <a:solidFill>
                            <a:srgbClr val="0070C0"/>
                          </a:solidFill>
                          <a:latin typeface="Poppins Light"/>
                          <a:ea typeface="Poppins Light"/>
                          <a:cs typeface="Poppins Light"/>
                          <a:sym typeface="Poppins Light"/>
                        </a:rPr>
                        <a:t>normalization</a:t>
                      </a:r>
                      <a:r>
                        <a:rPr lang="en-US" sz="1100" baseline="0" dirty="0" smtClean="0">
                          <a:latin typeface="Poppins Light"/>
                          <a:ea typeface="Poppins Light"/>
                          <a:cs typeface="Poppins Light"/>
                          <a:sym typeface="Poppins Light"/>
                        </a:rPr>
                        <a:t>  layer instead of </a:t>
                      </a:r>
                      <a:r>
                        <a:rPr lang="en-US" sz="1100" baseline="0" dirty="0" smtClean="0">
                          <a:solidFill>
                            <a:srgbClr val="0070C0"/>
                          </a:solidFill>
                          <a:latin typeface="Poppins Light"/>
                          <a:ea typeface="Poppins Light"/>
                          <a:cs typeface="Poppins Light"/>
                          <a:sym typeface="Poppins Light"/>
                        </a:rPr>
                        <a:t>batch normalization</a:t>
                      </a:r>
                      <a:endParaRPr sz="1100" b="1" dirty="0">
                        <a:solidFill>
                          <a:srgbClr val="FF000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r h="392000">
                <a:tc>
                  <a:txBody>
                    <a:bodyPr/>
                    <a:lstStyle/>
                    <a:p>
                      <a:pPr marL="0" lvl="0" indent="0" algn="ctr" rtl="0">
                        <a:spcBef>
                          <a:spcPts val="0"/>
                        </a:spcBef>
                        <a:spcAft>
                          <a:spcPts val="0"/>
                        </a:spcAft>
                        <a:buNone/>
                      </a:pPr>
                      <a:r>
                        <a:rPr lang="en-US" sz="1100" dirty="0" smtClean="0">
                          <a:latin typeface="Poppins Light"/>
                          <a:ea typeface="Poppins Light"/>
                          <a:cs typeface="Poppins Light"/>
                          <a:sym typeface="Poppins Light"/>
                        </a:rPr>
                        <a:t> Accuracy 76%.</a:t>
                      </a:r>
                      <a:endParaRPr sz="1100" dirty="0">
                        <a:latin typeface="Poppins Light"/>
                        <a:ea typeface="Poppins Light"/>
                        <a:cs typeface="Poppins Light"/>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1" dirty="0" smtClean="0">
                          <a:solidFill>
                            <a:srgbClr val="FF0000"/>
                          </a:solidFill>
                          <a:latin typeface="Poppins Light"/>
                          <a:ea typeface="Poppins Light"/>
                          <a:cs typeface="Poppins Light"/>
                          <a:sym typeface="Poppins Light"/>
                        </a:rPr>
                        <a:t> </a:t>
                      </a:r>
                      <a:r>
                        <a:rPr lang="en-US" sz="1100" b="0" dirty="0" smtClean="0">
                          <a:solidFill>
                            <a:schemeClr val="accent5">
                              <a:lumMod val="10000"/>
                            </a:schemeClr>
                          </a:solidFill>
                          <a:latin typeface="Poppins Light"/>
                          <a:ea typeface="Poppins Light"/>
                          <a:cs typeface="Poppins Light"/>
                          <a:sym typeface="Poppins Light"/>
                        </a:rPr>
                        <a:t>Accuracy 74%.</a:t>
                      </a:r>
                      <a:endParaRPr sz="1100" b="0" dirty="0">
                        <a:solidFill>
                          <a:schemeClr val="accent5">
                            <a:lumMod val="10000"/>
                          </a:schemeClr>
                        </a:solidFill>
                        <a:latin typeface="Poppins Light"/>
                        <a:ea typeface="Poppins Light"/>
                        <a:cs typeface="Poppins Light"/>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b="0" dirty="0" smtClean="0">
                          <a:solidFill>
                            <a:schemeClr val="accent5">
                              <a:lumMod val="10000"/>
                            </a:schemeClr>
                          </a:solidFill>
                          <a:latin typeface="Poppins Light"/>
                          <a:ea typeface="Poppins Light"/>
                          <a:cs typeface="Poppins Light"/>
                          <a:sym typeface="Poppins Light"/>
                        </a:rPr>
                        <a:t>Accuracy </a:t>
                      </a:r>
                      <a:r>
                        <a:rPr lang="en-US" sz="1100" dirty="0" smtClean="0">
                          <a:latin typeface="Poppins Light"/>
                          <a:ea typeface="Poppins Light"/>
                          <a:cs typeface="Poppins Light"/>
                          <a:sym typeface="Poppins Light"/>
                        </a:rPr>
                        <a:t>78%</a:t>
                      </a:r>
                    </a:p>
                    <a:p>
                      <a:pPr marL="0" lvl="0" indent="0" algn="ctr" rtl="0">
                        <a:spcBef>
                          <a:spcPts val="0"/>
                        </a:spcBef>
                        <a:spcAft>
                          <a:spcPts val="0"/>
                        </a:spcAft>
                        <a:buNone/>
                      </a:pPr>
                      <a:endParaRPr sz="1100" b="0" dirty="0">
                        <a:solidFill>
                          <a:schemeClr val="accent5">
                            <a:lumMod val="10000"/>
                          </a:schemeClr>
                        </a:solidFill>
                        <a:latin typeface="Poppins Light"/>
                        <a:ea typeface="Poppins Light"/>
                        <a:cs typeface="Poppins Light"/>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b="1" dirty="0" smtClean="0">
                          <a:solidFill>
                            <a:srgbClr val="0070C0"/>
                          </a:solidFill>
                          <a:latin typeface="Poppins Light"/>
                          <a:ea typeface="Poppins Light"/>
                          <a:cs typeface="Poppins Light"/>
                          <a:sym typeface="Poppins Light"/>
                        </a:rPr>
                        <a:t>Accuracy 82%</a:t>
                      </a:r>
                    </a:p>
                    <a:p>
                      <a:pPr marL="0" lvl="0" indent="0" algn="ctr" rtl="0">
                        <a:spcBef>
                          <a:spcPts val="0"/>
                        </a:spcBef>
                        <a:spcAft>
                          <a:spcPts val="0"/>
                        </a:spcAft>
                        <a:buNone/>
                      </a:pPr>
                      <a:endParaRPr sz="1100" b="0" dirty="0">
                        <a:solidFill>
                          <a:schemeClr val="accent5">
                            <a:lumMod val="10000"/>
                          </a:schemeClr>
                        </a:solidFill>
                        <a:latin typeface="Poppins Light"/>
                        <a:ea typeface="Poppins Light"/>
                        <a:cs typeface="Poppins Light"/>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bl>
          </a:graphicData>
        </a:graphic>
      </p:graphicFrame>
      <p:sp>
        <p:nvSpPr>
          <p:cNvPr id="63" name="Google Shape;689;p30"/>
          <p:cNvSpPr/>
          <p:nvPr/>
        </p:nvSpPr>
        <p:spPr>
          <a:xfrm rot="1800190">
            <a:off x="3495518" y="-691042"/>
            <a:ext cx="2855876" cy="2486771"/>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90;p30"/>
          <p:cNvSpPr txBox="1">
            <a:spLocks/>
          </p:cNvSpPr>
          <p:nvPr/>
        </p:nvSpPr>
        <p:spPr>
          <a:xfrm>
            <a:off x="3598512" y="-247650"/>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Experiments &amp; Results</a:t>
            </a:r>
            <a:endParaRPr lang="en-US" sz="2400" b="1" dirty="0">
              <a:solidFill>
                <a:srgbClr val="FFFFFF"/>
              </a:solidFill>
            </a:endParaRPr>
          </a:p>
        </p:txBody>
      </p:sp>
    </p:spTree>
    <p:extLst>
      <p:ext uri="{BB962C8B-B14F-4D97-AF65-F5344CB8AC3E}">
        <p14:creationId xmlns:p14="http://schemas.microsoft.com/office/powerpoint/2010/main" val="3467926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20">
                                            <p:txEl>
                                              <p:pRg st="1" end="1"/>
                                            </p:txEl>
                                          </p:spTgt>
                                        </p:tgtEl>
                                        <p:attrNameLst>
                                          <p:attrName>style.visibility</p:attrName>
                                        </p:attrNameLst>
                                      </p:cBhvr>
                                      <p:to>
                                        <p:strVal val="visible"/>
                                      </p:to>
                                    </p:set>
                                    <p:animEffect transition="in" filter="wipe(down)">
                                      <p:cBhvr>
                                        <p:cTn id="7" dur="500"/>
                                        <p:tgtEl>
                                          <p:spTgt spid="520">
                                            <p:txEl>
                                              <p:pRg st="1" end="1"/>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wipe(down)">
                                      <p:cBhvr>
                                        <p:cTn id="1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0"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5"/>
          <p:cNvSpPr txBox="1">
            <a:spLocks noGrp="1"/>
          </p:cNvSpPr>
          <p:nvPr>
            <p:ph type="title"/>
          </p:nvPr>
        </p:nvSpPr>
        <p:spPr>
          <a:xfrm>
            <a:off x="720000" y="330725"/>
            <a:ext cx="7357200" cy="49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dirty="0">
                <a:latin typeface="Lora"/>
                <a:ea typeface="Lora"/>
                <a:cs typeface="Lora"/>
                <a:sym typeface="Lora"/>
              </a:rPr>
              <a:t>Table of contents</a:t>
            </a:r>
            <a:endParaRPr sz="3000" b="1" dirty="0">
              <a:latin typeface="Lora"/>
              <a:ea typeface="Lora"/>
              <a:cs typeface="Lora"/>
              <a:sym typeface="Lora"/>
            </a:endParaRPr>
          </a:p>
        </p:txBody>
      </p:sp>
      <p:sp>
        <p:nvSpPr>
          <p:cNvPr id="456" name="Google Shape;456;p25"/>
          <p:cNvSpPr txBox="1">
            <a:spLocks noGrp="1"/>
          </p:cNvSpPr>
          <p:nvPr>
            <p:ph type="subTitle" idx="1"/>
          </p:nvPr>
        </p:nvSpPr>
        <p:spPr>
          <a:xfrm>
            <a:off x="1497400" y="1477662"/>
            <a:ext cx="2281200" cy="29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smtClean="0">
                <a:latin typeface="Lora"/>
                <a:ea typeface="Lora"/>
                <a:cs typeface="Lora"/>
                <a:sym typeface="Lora"/>
              </a:rPr>
              <a:t>Introduction </a:t>
            </a:r>
            <a:endParaRPr b="1" dirty="0">
              <a:latin typeface="Lora"/>
              <a:ea typeface="Lora"/>
              <a:cs typeface="Lora"/>
              <a:sym typeface="Lora"/>
            </a:endParaRPr>
          </a:p>
        </p:txBody>
      </p:sp>
      <p:grpSp>
        <p:nvGrpSpPr>
          <p:cNvPr id="458" name="Google Shape;458;p25"/>
          <p:cNvGrpSpPr/>
          <p:nvPr/>
        </p:nvGrpSpPr>
        <p:grpSpPr>
          <a:xfrm rot="-1221326">
            <a:off x="1543397" y="1285209"/>
            <a:ext cx="163427" cy="168105"/>
            <a:chOff x="1980954" y="4639503"/>
            <a:chExt cx="143372" cy="159996"/>
          </a:xfrm>
        </p:grpSpPr>
        <p:sp>
          <p:nvSpPr>
            <p:cNvPr id="459" name="Google Shape;459;p2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460" name="Google Shape;460;p2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sp>
        <p:nvSpPr>
          <p:cNvPr id="461" name="Google Shape;461;p25"/>
          <p:cNvSpPr txBox="1">
            <a:spLocks noGrp="1"/>
          </p:cNvSpPr>
          <p:nvPr>
            <p:ph type="subTitle" idx="3"/>
          </p:nvPr>
        </p:nvSpPr>
        <p:spPr>
          <a:xfrm>
            <a:off x="4548699" y="1477662"/>
            <a:ext cx="4128660" cy="29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t>Problem definition &amp; motivavtion</a:t>
            </a:r>
            <a:endParaRPr b="1" dirty="0">
              <a:latin typeface="Lora"/>
              <a:ea typeface="Lora"/>
              <a:cs typeface="Lora"/>
              <a:sym typeface="Lora"/>
            </a:endParaRPr>
          </a:p>
        </p:txBody>
      </p:sp>
      <p:sp>
        <p:nvSpPr>
          <p:cNvPr id="463" name="Google Shape;463;p25"/>
          <p:cNvSpPr txBox="1">
            <a:spLocks noGrp="1"/>
          </p:cNvSpPr>
          <p:nvPr>
            <p:ph type="subTitle" idx="5"/>
          </p:nvPr>
        </p:nvSpPr>
        <p:spPr>
          <a:xfrm>
            <a:off x="1536922" y="2257936"/>
            <a:ext cx="2281200" cy="29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smtClean="0">
                <a:latin typeface="Lora"/>
                <a:ea typeface="Lora"/>
                <a:cs typeface="Lora"/>
                <a:sym typeface="Lora"/>
              </a:rPr>
              <a:t>objectives</a:t>
            </a:r>
            <a:endParaRPr b="1" dirty="0">
              <a:latin typeface="Lora"/>
              <a:ea typeface="Lora"/>
              <a:cs typeface="Lora"/>
              <a:sym typeface="Lora"/>
            </a:endParaRPr>
          </a:p>
        </p:txBody>
      </p:sp>
      <p:sp>
        <p:nvSpPr>
          <p:cNvPr id="465" name="Google Shape;465;p25"/>
          <p:cNvSpPr txBox="1">
            <a:spLocks noGrp="1"/>
          </p:cNvSpPr>
          <p:nvPr>
            <p:ph type="subTitle" idx="7"/>
          </p:nvPr>
        </p:nvSpPr>
        <p:spPr>
          <a:xfrm>
            <a:off x="4588222" y="2257936"/>
            <a:ext cx="2281200" cy="29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smtClean="0">
                <a:latin typeface="Lora"/>
                <a:ea typeface="Lora"/>
                <a:cs typeface="Lora"/>
                <a:sym typeface="Lora"/>
              </a:rPr>
              <a:t>System architecture</a:t>
            </a:r>
            <a:endParaRPr b="1" dirty="0">
              <a:latin typeface="Lora"/>
              <a:ea typeface="Lora"/>
              <a:cs typeface="Lora"/>
              <a:sym typeface="Lora"/>
            </a:endParaRPr>
          </a:p>
        </p:txBody>
      </p:sp>
      <p:grpSp>
        <p:nvGrpSpPr>
          <p:cNvPr id="467" name="Google Shape;467;p25"/>
          <p:cNvGrpSpPr/>
          <p:nvPr/>
        </p:nvGrpSpPr>
        <p:grpSpPr>
          <a:xfrm rot="-1221326">
            <a:off x="4572347" y="1285209"/>
            <a:ext cx="163427" cy="168105"/>
            <a:chOff x="1980954" y="4639503"/>
            <a:chExt cx="143372" cy="159996"/>
          </a:xfrm>
        </p:grpSpPr>
        <p:sp>
          <p:nvSpPr>
            <p:cNvPr id="468" name="Google Shape;468;p2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469" name="Google Shape;469;p2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470" name="Google Shape;470;p25"/>
          <p:cNvGrpSpPr/>
          <p:nvPr/>
        </p:nvGrpSpPr>
        <p:grpSpPr>
          <a:xfrm rot="-1221326">
            <a:off x="1582919" y="2070454"/>
            <a:ext cx="163427" cy="168105"/>
            <a:chOff x="1980954" y="4639503"/>
            <a:chExt cx="143372" cy="159996"/>
          </a:xfrm>
        </p:grpSpPr>
        <p:sp>
          <p:nvSpPr>
            <p:cNvPr id="471" name="Google Shape;471;p2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472" name="Google Shape;472;p2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473" name="Google Shape;473;p25"/>
          <p:cNvGrpSpPr/>
          <p:nvPr/>
        </p:nvGrpSpPr>
        <p:grpSpPr>
          <a:xfrm rot="-1221326">
            <a:off x="4611869" y="2070454"/>
            <a:ext cx="163427" cy="168105"/>
            <a:chOff x="1980954" y="4639503"/>
            <a:chExt cx="143372" cy="159996"/>
          </a:xfrm>
        </p:grpSpPr>
        <p:sp>
          <p:nvSpPr>
            <p:cNvPr id="474" name="Google Shape;474;p2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475" name="Google Shape;475;p2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476" name="Google Shape;476;p25"/>
          <p:cNvGrpSpPr/>
          <p:nvPr/>
        </p:nvGrpSpPr>
        <p:grpSpPr>
          <a:xfrm rot="-2481916">
            <a:off x="8453076" y="2345598"/>
            <a:ext cx="522996" cy="543648"/>
            <a:chOff x="1361275" y="244825"/>
            <a:chExt cx="4833925" cy="5166575"/>
          </a:xfrm>
        </p:grpSpPr>
        <p:sp>
          <p:nvSpPr>
            <p:cNvPr id="477" name="Google Shape;477;p25"/>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5"/>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5"/>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5"/>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5"/>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5"/>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5"/>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5"/>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5"/>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5"/>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5"/>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5"/>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5"/>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5"/>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5"/>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25"/>
          <p:cNvSpPr txBox="1">
            <a:spLocks noGrp="1"/>
          </p:cNvSpPr>
          <p:nvPr>
            <p:ph type="title" idx="9"/>
          </p:nvPr>
        </p:nvSpPr>
        <p:spPr>
          <a:xfrm>
            <a:off x="1714450" y="1162562"/>
            <a:ext cx="8532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Lora"/>
                <a:ea typeface="Lora"/>
                <a:cs typeface="Lora"/>
                <a:sym typeface="Lora"/>
              </a:rPr>
              <a:t>01</a:t>
            </a:r>
            <a:endParaRPr sz="1800" b="1">
              <a:latin typeface="Lora"/>
              <a:ea typeface="Lora"/>
              <a:cs typeface="Lora"/>
              <a:sym typeface="Lora"/>
            </a:endParaRPr>
          </a:p>
        </p:txBody>
      </p:sp>
      <p:sp>
        <p:nvSpPr>
          <p:cNvPr id="498" name="Google Shape;498;p25"/>
          <p:cNvSpPr txBox="1">
            <a:spLocks noGrp="1"/>
          </p:cNvSpPr>
          <p:nvPr>
            <p:ph type="title" idx="13"/>
          </p:nvPr>
        </p:nvSpPr>
        <p:spPr>
          <a:xfrm>
            <a:off x="4743975" y="1162562"/>
            <a:ext cx="8532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Lora"/>
                <a:ea typeface="Lora"/>
                <a:cs typeface="Lora"/>
                <a:sym typeface="Lora"/>
              </a:rPr>
              <a:t>02</a:t>
            </a:r>
            <a:endParaRPr sz="1800" b="1">
              <a:latin typeface="Lora"/>
              <a:ea typeface="Lora"/>
              <a:cs typeface="Lora"/>
              <a:sym typeface="Lora"/>
            </a:endParaRPr>
          </a:p>
        </p:txBody>
      </p:sp>
      <p:sp>
        <p:nvSpPr>
          <p:cNvPr id="499" name="Google Shape;499;p25"/>
          <p:cNvSpPr txBox="1">
            <a:spLocks noGrp="1"/>
          </p:cNvSpPr>
          <p:nvPr>
            <p:ph type="title" idx="14"/>
          </p:nvPr>
        </p:nvSpPr>
        <p:spPr>
          <a:xfrm>
            <a:off x="1753972" y="1947786"/>
            <a:ext cx="7770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Lora"/>
                <a:ea typeface="Lora"/>
                <a:cs typeface="Lora"/>
                <a:sym typeface="Lora"/>
              </a:rPr>
              <a:t>03</a:t>
            </a:r>
            <a:endParaRPr sz="1800" b="1">
              <a:latin typeface="Lora"/>
              <a:ea typeface="Lora"/>
              <a:cs typeface="Lora"/>
              <a:sym typeface="Lora"/>
            </a:endParaRPr>
          </a:p>
        </p:txBody>
      </p:sp>
      <p:sp>
        <p:nvSpPr>
          <p:cNvPr id="500" name="Google Shape;500;p25"/>
          <p:cNvSpPr txBox="1">
            <a:spLocks noGrp="1"/>
          </p:cNvSpPr>
          <p:nvPr>
            <p:ph type="title" idx="15"/>
          </p:nvPr>
        </p:nvSpPr>
        <p:spPr>
          <a:xfrm>
            <a:off x="4783497" y="1947786"/>
            <a:ext cx="7770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Lora"/>
                <a:ea typeface="Lora"/>
                <a:cs typeface="Lora"/>
                <a:sym typeface="Lora"/>
              </a:rPr>
              <a:t>04</a:t>
            </a:r>
            <a:endParaRPr sz="1800" b="1">
              <a:latin typeface="Lora"/>
              <a:ea typeface="Lora"/>
              <a:cs typeface="Lora"/>
              <a:sym typeface="Lora"/>
            </a:endParaRPr>
          </a:p>
        </p:txBody>
      </p:sp>
      <p:grpSp>
        <p:nvGrpSpPr>
          <p:cNvPr id="501" name="Google Shape;501;p25"/>
          <p:cNvGrpSpPr/>
          <p:nvPr/>
        </p:nvGrpSpPr>
        <p:grpSpPr>
          <a:xfrm rot="-3719875">
            <a:off x="7685085" y="3347122"/>
            <a:ext cx="2289273" cy="2276257"/>
            <a:chOff x="1174625" y="279475"/>
            <a:chExt cx="5197400" cy="5180500"/>
          </a:xfrm>
        </p:grpSpPr>
        <p:sp>
          <p:nvSpPr>
            <p:cNvPr id="502" name="Google Shape;502;p25"/>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5"/>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5"/>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5"/>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5"/>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5"/>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5"/>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5"/>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5"/>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 name="Google Shape;512;p25"/>
          <p:cNvSpPr/>
          <p:nvPr/>
        </p:nvSpPr>
        <p:spPr>
          <a:xfrm rot="3333790">
            <a:off x="6737810" y="-274037"/>
            <a:ext cx="3606691" cy="212643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5"/>
          <p:cNvSpPr/>
          <p:nvPr/>
        </p:nvSpPr>
        <p:spPr>
          <a:xfrm rot="1714158">
            <a:off x="4597980" y="-155090"/>
            <a:ext cx="6133825" cy="1447735"/>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514" name="Google Shape;514;p25"/>
          <p:cNvSpPr/>
          <p:nvPr/>
        </p:nvSpPr>
        <p:spPr>
          <a:xfrm rot="5153295">
            <a:off x="-3460642" y="1619273"/>
            <a:ext cx="7905543" cy="1904950"/>
          </a:xfrm>
          <a:custGeom>
            <a:avLst/>
            <a:gdLst/>
            <a:ahLst/>
            <a:cxnLst/>
            <a:rect l="l" t="t" r="r" b="b"/>
            <a:pathLst>
              <a:path w="316230" h="76200" extrusionOk="0">
                <a:moveTo>
                  <a:pt x="0" y="76200"/>
                </a:moveTo>
                <a:cubicBezTo>
                  <a:pt x="24891" y="63755"/>
                  <a:pt x="50065" y="48793"/>
                  <a:pt x="77724" y="45720"/>
                </a:cubicBezTo>
                <a:cubicBezTo>
                  <a:pt x="118633" y="41175"/>
                  <a:pt x="160234" y="46981"/>
                  <a:pt x="201168" y="42672"/>
                </a:cubicBezTo>
                <a:cubicBezTo>
                  <a:pt x="230010" y="39636"/>
                  <a:pt x="257656" y="28388"/>
                  <a:pt x="284226" y="16764"/>
                </a:cubicBezTo>
                <a:cubicBezTo>
                  <a:pt x="295259" y="11937"/>
                  <a:pt x="307714" y="8516"/>
                  <a:pt x="316230" y="0"/>
                </a:cubicBezTo>
              </a:path>
            </a:pathLst>
          </a:custGeom>
          <a:noFill/>
          <a:ln w="19050" cap="flat" cmpd="sng">
            <a:solidFill>
              <a:srgbClr val="000000"/>
            </a:solidFill>
            <a:prstDash val="solid"/>
            <a:round/>
            <a:headEnd type="none" w="med" len="med"/>
            <a:tailEnd type="none" w="med" len="med"/>
          </a:ln>
        </p:spPr>
      </p:sp>
      <p:sp>
        <p:nvSpPr>
          <p:cNvPr id="66" name="Google Shape;463;p25"/>
          <p:cNvSpPr txBox="1">
            <a:spLocks noGrp="1"/>
          </p:cNvSpPr>
          <p:nvPr>
            <p:ph type="subTitle" idx="5"/>
          </p:nvPr>
        </p:nvSpPr>
        <p:spPr>
          <a:xfrm>
            <a:off x="4575492" y="3115714"/>
            <a:ext cx="2281200" cy="29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smtClean="0">
                <a:latin typeface="Lora"/>
                <a:ea typeface="Lora"/>
                <a:cs typeface="Lora"/>
                <a:sym typeface="Lora"/>
              </a:rPr>
              <a:t>Phases description</a:t>
            </a:r>
            <a:endParaRPr b="1" dirty="0">
              <a:latin typeface="Lora"/>
              <a:ea typeface="Lora"/>
              <a:cs typeface="Lora"/>
              <a:sym typeface="Lora"/>
            </a:endParaRPr>
          </a:p>
        </p:txBody>
      </p:sp>
      <p:sp>
        <p:nvSpPr>
          <p:cNvPr id="67" name="Google Shape;465;p25"/>
          <p:cNvSpPr txBox="1">
            <a:spLocks noGrp="1"/>
          </p:cNvSpPr>
          <p:nvPr>
            <p:ph type="subTitle" idx="7"/>
          </p:nvPr>
        </p:nvSpPr>
        <p:spPr>
          <a:xfrm>
            <a:off x="1574878" y="3146649"/>
            <a:ext cx="2281200" cy="29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smtClean="0">
                <a:latin typeface="Lora"/>
                <a:ea typeface="Lora"/>
                <a:cs typeface="Lora"/>
                <a:sym typeface="Lora"/>
              </a:rPr>
              <a:t>Datasets</a:t>
            </a:r>
            <a:endParaRPr b="1" dirty="0">
              <a:latin typeface="Lora"/>
              <a:ea typeface="Lora"/>
              <a:cs typeface="Lora"/>
              <a:sym typeface="Lora"/>
            </a:endParaRPr>
          </a:p>
        </p:txBody>
      </p:sp>
      <p:grpSp>
        <p:nvGrpSpPr>
          <p:cNvPr id="68" name="Google Shape;470;p25"/>
          <p:cNvGrpSpPr/>
          <p:nvPr/>
        </p:nvGrpSpPr>
        <p:grpSpPr>
          <a:xfrm rot="-1221326">
            <a:off x="1583925" y="2857528"/>
            <a:ext cx="163427" cy="168105"/>
            <a:chOff x="1980954" y="4639503"/>
            <a:chExt cx="143372" cy="159996"/>
          </a:xfrm>
        </p:grpSpPr>
        <p:sp>
          <p:nvSpPr>
            <p:cNvPr id="69" name="Google Shape;471;p2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 name="Google Shape;472;p2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1" name="Google Shape;473;p25"/>
          <p:cNvGrpSpPr/>
          <p:nvPr/>
        </p:nvGrpSpPr>
        <p:grpSpPr>
          <a:xfrm rot="-1221326">
            <a:off x="4612875" y="2857528"/>
            <a:ext cx="163427" cy="168105"/>
            <a:chOff x="1980954" y="4639503"/>
            <a:chExt cx="143372" cy="159996"/>
          </a:xfrm>
        </p:grpSpPr>
        <p:sp>
          <p:nvSpPr>
            <p:cNvPr id="72" name="Google Shape;474;p2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3" name="Google Shape;475;p2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sp>
        <p:nvSpPr>
          <p:cNvPr id="74" name="Google Shape;499;p25"/>
          <p:cNvSpPr txBox="1">
            <a:spLocks/>
          </p:cNvSpPr>
          <p:nvPr/>
        </p:nvSpPr>
        <p:spPr>
          <a:xfrm>
            <a:off x="1754978" y="2734860"/>
            <a:ext cx="777000" cy="41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1pPr>
            <a:lvl2pPr marR="0" lvl="1"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2pPr>
            <a:lvl3pPr marR="0" lvl="2"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3pPr>
            <a:lvl4pPr marR="0" lvl="3"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4pPr>
            <a:lvl5pPr marR="0" lvl="4"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5pPr>
            <a:lvl6pPr marR="0" lvl="5"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6pPr>
            <a:lvl7pPr marR="0" lvl="6"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7pPr>
            <a:lvl8pPr marR="0" lvl="7"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8pPr>
            <a:lvl9pPr marR="0" lvl="8"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9pPr>
          </a:lstStyle>
          <a:p>
            <a:r>
              <a:rPr lang="en" dirty="0" smtClean="0"/>
              <a:t>05</a:t>
            </a:r>
            <a:endParaRPr lang="en" dirty="0"/>
          </a:p>
        </p:txBody>
      </p:sp>
      <p:sp>
        <p:nvSpPr>
          <p:cNvPr id="75" name="Google Shape;500;p25"/>
          <p:cNvSpPr txBox="1">
            <a:spLocks/>
          </p:cNvSpPr>
          <p:nvPr/>
        </p:nvSpPr>
        <p:spPr>
          <a:xfrm>
            <a:off x="4784503" y="2734860"/>
            <a:ext cx="777000" cy="41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1pPr>
            <a:lvl2pPr marR="0" lvl="1"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2pPr>
            <a:lvl3pPr marR="0" lvl="2"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3pPr>
            <a:lvl4pPr marR="0" lvl="3"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4pPr>
            <a:lvl5pPr marR="0" lvl="4"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5pPr>
            <a:lvl6pPr marR="0" lvl="5"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6pPr>
            <a:lvl7pPr marR="0" lvl="6"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7pPr>
            <a:lvl8pPr marR="0" lvl="7"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8pPr>
            <a:lvl9pPr marR="0" lvl="8"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9pPr>
          </a:lstStyle>
          <a:p>
            <a:r>
              <a:rPr lang="en" dirty="0" smtClean="0"/>
              <a:t>06</a:t>
            </a:r>
            <a:endParaRPr lang="en" dirty="0"/>
          </a:p>
        </p:txBody>
      </p:sp>
      <p:sp>
        <p:nvSpPr>
          <p:cNvPr id="76" name="Google Shape;463;p25"/>
          <p:cNvSpPr txBox="1">
            <a:spLocks noGrp="1"/>
          </p:cNvSpPr>
          <p:nvPr>
            <p:ph type="subTitle" idx="5"/>
          </p:nvPr>
        </p:nvSpPr>
        <p:spPr>
          <a:xfrm>
            <a:off x="1570480" y="3892628"/>
            <a:ext cx="2544320" cy="29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smtClean="0">
                <a:latin typeface="Lora"/>
                <a:ea typeface="Lora"/>
                <a:cs typeface="Lora"/>
                <a:sym typeface="Lora"/>
              </a:rPr>
              <a:t>Experiments &amp;  </a:t>
            </a:r>
            <a:r>
              <a:rPr lang="en" b="1" dirty="0" smtClean="0">
                <a:latin typeface="Lora"/>
                <a:ea typeface="Lora"/>
                <a:cs typeface="Lora"/>
                <a:sym typeface="Lora"/>
              </a:rPr>
              <a:t>results</a:t>
            </a:r>
            <a:endParaRPr b="1" dirty="0">
              <a:latin typeface="Lora"/>
              <a:ea typeface="Lora"/>
              <a:cs typeface="Lora"/>
              <a:sym typeface="Lora"/>
            </a:endParaRPr>
          </a:p>
        </p:txBody>
      </p:sp>
      <p:grpSp>
        <p:nvGrpSpPr>
          <p:cNvPr id="77" name="Google Shape;470;p25"/>
          <p:cNvGrpSpPr/>
          <p:nvPr/>
        </p:nvGrpSpPr>
        <p:grpSpPr>
          <a:xfrm rot="-1221326">
            <a:off x="1616477" y="3705146"/>
            <a:ext cx="163427" cy="168105"/>
            <a:chOff x="1980954" y="4639503"/>
            <a:chExt cx="143372" cy="159996"/>
          </a:xfrm>
        </p:grpSpPr>
        <p:sp>
          <p:nvSpPr>
            <p:cNvPr id="78" name="Google Shape;471;p2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9" name="Google Shape;472;p2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80" name="Google Shape;473;p25"/>
          <p:cNvGrpSpPr/>
          <p:nvPr/>
        </p:nvGrpSpPr>
        <p:grpSpPr>
          <a:xfrm rot="-1221326">
            <a:off x="4645427" y="3705146"/>
            <a:ext cx="163427" cy="168105"/>
            <a:chOff x="1980954" y="4639503"/>
            <a:chExt cx="143372" cy="159996"/>
          </a:xfrm>
        </p:grpSpPr>
        <p:sp>
          <p:nvSpPr>
            <p:cNvPr id="81" name="Google Shape;474;p2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82" name="Google Shape;475;p2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sp>
        <p:nvSpPr>
          <p:cNvPr id="83" name="Google Shape;499;p25"/>
          <p:cNvSpPr txBox="1">
            <a:spLocks/>
          </p:cNvSpPr>
          <p:nvPr/>
        </p:nvSpPr>
        <p:spPr>
          <a:xfrm>
            <a:off x="1787530" y="3582478"/>
            <a:ext cx="777000" cy="41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1pPr>
            <a:lvl2pPr marR="0" lvl="1"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2pPr>
            <a:lvl3pPr marR="0" lvl="2"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3pPr>
            <a:lvl4pPr marR="0" lvl="3"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4pPr>
            <a:lvl5pPr marR="0" lvl="4"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5pPr>
            <a:lvl6pPr marR="0" lvl="5"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6pPr>
            <a:lvl7pPr marR="0" lvl="6"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7pPr>
            <a:lvl8pPr marR="0" lvl="7"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8pPr>
            <a:lvl9pPr marR="0" lvl="8"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9pPr>
          </a:lstStyle>
          <a:p>
            <a:r>
              <a:rPr lang="en" dirty="0" smtClean="0"/>
              <a:t>07</a:t>
            </a:r>
            <a:endParaRPr lang="en" dirty="0"/>
          </a:p>
        </p:txBody>
      </p:sp>
      <p:sp>
        <p:nvSpPr>
          <p:cNvPr id="84" name="Google Shape;500;p25"/>
          <p:cNvSpPr txBox="1">
            <a:spLocks/>
          </p:cNvSpPr>
          <p:nvPr/>
        </p:nvSpPr>
        <p:spPr>
          <a:xfrm>
            <a:off x="4817055" y="3582478"/>
            <a:ext cx="777000" cy="41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1pPr>
            <a:lvl2pPr marR="0" lvl="1"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2pPr>
            <a:lvl3pPr marR="0" lvl="2"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3pPr>
            <a:lvl4pPr marR="0" lvl="3"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4pPr>
            <a:lvl5pPr marR="0" lvl="4"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5pPr>
            <a:lvl6pPr marR="0" lvl="5"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6pPr>
            <a:lvl7pPr marR="0" lvl="6"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7pPr>
            <a:lvl8pPr marR="0" lvl="7"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8pPr>
            <a:lvl9pPr marR="0" lvl="8"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9pPr>
          </a:lstStyle>
          <a:p>
            <a:r>
              <a:rPr lang="en" dirty="0" smtClean="0"/>
              <a:t>08</a:t>
            </a:r>
            <a:endParaRPr lang="en" dirty="0"/>
          </a:p>
        </p:txBody>
      </p:sp>
      <p:sp>
        <p:nvSpPr>
          <p:cNvPr id="85" name="Google Shape;465;p25"/>
          <p:cNvSpPr txBox="1">
            <a:spLocks noGrp="1"/>
          </p:cNvSpPr>
          <p:nvPr>
            <p:ph type="subTitle" idx="7"/>
          </p:nvPr>
        </p:nvSpPr>
        <p:spPr>
          <a:xfrm>
            <a:off x="1624900" y="4639954"/>
            <a:ext cx="3969155" cy="29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t>Conclusion &amp; </a:t>
            </a:r>
            <a:r>
              <a:rPr lang="en" b="1" dirty="0" smtClean="0">
                <a:latin typeface="Lora"/>
                <a:ea typeface="Lora"/>
                <a:cs typeface="Lora"/>
                <a:sym typeface="Lora"/>
              </a:rPr>
              <a:t>Future work </a:t>
            </a:r>
            <a:endParaRPr b="1" dirty="0">
              <a:latin typeface="Lora"/>
              <a:ea typeface="Lora"/>
              <a:cs typeface="Lora"/>
              <a:sym typeface="Lora"/>
            </a:endParaRPr>
          </a:p>
        </p:txBody>
      </p:sp>
      <p:grpSp>
        <p:nvGrpSpPr>
          <p:cNvPr id="86" name="Google Shape;473;p25"/>
          <p:cNvGrpSpPr/>
          <p:nvPr/>
        </p:nvGrpSpPr>
        <p:grpSpPr>
          <a:xfrm rot="-1221326">
            <a:off x="1616479" y="4485308"/>
            <a:ext cx="163427" cy="168105"/>
            <a:chOff x="1980954" y="4639503"/>
            <a:chExt cx="143372" cy="159996"/>
          </a:xfrm>
        </p:grpSpPr>
        <p:sp>
          <p:nvSpPr>
            <p:cNvPr id="87" name="Google Shape;474;p25"/>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88" name="Google Shape;475;p25"/>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sp>
        <p:nvSpPr>
          <p:cNvPr id="89" name="Google Shape;500;p25"/>
          <p:cNvSpPr txBox="1">
            <a:spLocks/>
          </p:cNvSpPr>
          <p:nvPr/>
        </p:nvSpPr>
        <p:spPr>
          <a:xfrm>
            <a:off x="1776764" y="4370890"/>
            <a:ext cx="777000" cy="41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1pPr>
            <a:lvl2pPr marR="0" lvl="1"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2pPr>
            <a:lvl3pPr marR="0" lvl="2"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3pPr>
            <a:lvl4pPr marR="0" lvl="3"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4pPr>
            <a:lvl5pPr marR="0" lvl="4"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5pPr>
            <a:lvl6pPr marR="0" lvl="5"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6pPr>
            <a:lvl7pPr marR="0" lvl="6"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7pPr>
            <a:lvl8pPr marR="0" lvl="7"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8pPr>
            <a:lvl9pPr marR="0" lvl="8" algn="l" rtl="0">
              <a:lnSpc>
                <a:spcPct val="100000"/>
              </a:lnSpc>
              <a:spcBef>
                <a:spcPts val="0"/>
              </a:spcBef>
              <a:spcAft>
                <a:spcPts val="0"/>
              </a:spcAft>
              <a:buClr>
                <a:srgbClr val="000000"/>
              </a:buClr>
              <a:buSzPts val="1800"/>
              <a:buFont typeface="Lora"/>
              <a:buNone/>
              <a:defRPr sz="1800" b="1" i="0" u="none" strike="noStrike" cap="none">
                <a:solidFill>
                  <a:srgbClr val="000000"/>
                </a:solidFill>
                <a:latin typeface="Lora"/>
                <a:ea typeface="Lora"/>
                <a:cs typeface="Lora"/>
                <a:sym typeface="Lora"/>
              </a:defRPr>
            </a:lvl9pPr>
          </a:lstStyle>
          <a:p>
            <a:r>
              <a:rPr lang="en" dirty="0" smtClean="0"/>
              <a:t>09</a:t>
            </a:r>
            <a:endParaRPr lang="en" dirty="0"/>
          </a:p>
        </p:txBody>
      </p:sp>
      <p:sp>
        <p:nvSpPr>
          <p:cNvPr id="90" name="Google Shape;465;p25"/>
          <p:cNvSpPr txBox="1">
            <a:spLocks noGrp="1"/>
          </p:cNvSpPr>
          <p:nvPr>
            <p:ph type="subTitle" idx="7"/>
          </p:nvPr>
        </p:nvSpPr>
        <p:spPr>
          <a:xfrm>
            <a:off x="4575492" y="3887656"/>
            <a:ext cx="2281200" cy="29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smtClean="0">
                <a:latin typeface="Lora"/>
                <a:ea typeface="Lora"/>
                <a:cs typeface="Lora"/>
                <a:sym typeface="Lora"/>
              </a:rPr>
              <a:t>Demo</a:t>
            </a:r>
            <a:endParaRPr b="1" dirty="0">
              <a:latin typeface="Lora"/>
              <a:ea typeface="Lora"/>
              <a:cs typeface="Lora"/>
              <a:sym typeface="Lor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55"/>
                                        </p:tgtEl>
                                        <p:attrNameLst>
                                          <p:attrName>style.visibility</p:attrName>
                                        </p:attrNameLst>
                                      </p:cBhvr>
                                      <p:to>
                                        <p:strVal val="visible"/>
                                      </p:to>
                                    </p:set>
                                    <p:animEffect transition="in" filter="fade">
                                      <p:cBhvr>
                                        <p:cTn id="7" dur="1000"/>
                                        <p:tgtEl>
                                          <p:spTgt spid="455"/>
                                        </p:tgtEl>
                                      </p:cBhvr>
                                    </p:animEffect>
                                    <p:anim calcmode="lin" valueType="num">
                                      <p:cBhvr>
                                        <p:cTn id="8" dur="1000" fill="hold"/>
                                        <p:tgtEl>
                                          <p:spTgt spid="455"/>
                                        </p:tgtEl>
                                        <p:attrNameLst>
                                          <p:attrName>ppt_x</p:attrName>
                                        </p:attrNameLst>
                                      </p:cBhvr>
                                      <p:tavLst>
                                        <p:tav tm="0">
                                          <p:val>
                                            <p:strVal val="#ppt_x"/>
                                          </p:val>
                                        </p:tav>
                                        <p:tav tm="100000">
                                          <p:val>
                                            <p:strVal val="#ppt_x"/>
                                          </p:val>
                                        </p:tav>
                                      </p:tavLst>
                                    </p:anim>
                                    <p:anim calcmode="lin" valueType="num">
                                      <p:cBhvr>
                                        <p:cTn id="9" dur="1000" fill="hold"/>
                                        <p:tgtEl>
                                          <p:spTgt spid="45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56">
                                            <p:txEl>
                                              <p:pRg st="0" end="0"/>
                                            </p:txEl>
                                          </p:spTgt>
                                        </p:tgtEl>
                                        <p:attrNameLst>
                                          <p:attrName>style.visibility</p:attrName>
                                        </p:attrNameLst>
                                      </p:cBhvr>
                                      <p:to>
                                        <p:strVal val="visible"/>
                                      </p:to>
                                    </p:set>
                                    <p:animEffect transition="in" filter="fade">
                                      <p:cBhvr>
                                        <p:cTn id="12" dur="1000"/>
                                        <p:tgtEl>
                                          <p:spTgt spid="456">
                                            <p:txEl>
                                              <p:pRg st="0" end="0"/>
                                            </p:txEl>
                                          </p:spTgt>
                                        </p:tgtEl>
                                      </p:cBhvr>
                                    </p:animEffect>
                                    <p:anim calcmode="lin" valueType="num">
                                      <p:cBhvr>
                                        <p:cTn id="13" dur="1000" fill="hold"/>
                                        <p:tgtEl>
                                          <p:spTgt spid="456">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56">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58"/>
                                        </p:tgtEl>
                                        <p:attrNameLst>
                                          <p:attrName>style.visibility</p:attrName>
                                        </p:attrNameLst>
                                      </p:cBhvr>
                                      <p:to>
                                        <p:strVal val="visible"/>
                                      </p:to>
                                    </p:set>
                                    <p:animEffect transition="in" filter="fade">
                                      <p:cBhvr>
                                        <p:cTn id="17" dur="1000"/>
                                        <p:tgtEl>
                                          <p:spTgt spid="458"/>
                                        </p:tgtEl>
                                      </p:cBhvr>
                                    </p:animEffect>
                                    <p:anim calcmode="lin" valueType="num">
                                      <p:cBhvr>
                                        <p:cTn id="18" dur="1000" fill="hold"/>
                                        <p:tgtEl>
                                          <p:spTgt spid="458"/>
                                        </p:tgtEl>
                                        <p:attrNameLst>
                                          <p:attrName>ppt_x</p:attrName>
                                        </p:attrNameLst>
                                      </p:cBhvr>
                                      <p:tavLst>
                                        <p:tav tm="0">
                                          <p:val>
                                            <p:strVal val="#ppt_x"/>
                                          </p:val>
                                        </p:tav>
                                        <p:tav tm="100000">
                                          <p:val>
                                            <p:strVal val="#ppt_x"/>
                                          </p:val>
                                        </p:tav>
                                      </p:tavLst>
                                    </p:anim>
                                    <p:anim calcmode="lin" valueType="num">
                                      <p:cBhvr>
                                        <p:cTn id="19" dur="1000" fill="hold"/>
                                        <p:tgtEl>
                                          <p:spTgt spid="45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61">
                                            <p:txEl>
                                              <p:pRg st="0" end="0"/>
                                            </p:txEl>
                                          </p:spTgt>
                                        </p:tgtEl>
                                        <p:attrNameLst>
                                          <p:attrName>style.visibility</p:attrName>
                                        </p:attrNameLst>
                                      </p:cBhvr>
                                      <p:to>
                                        <p:strVal val="visible"/>
                                      </p:to>
                                    </p:set>
                                    <p:animEffect transition="in" filter="fade">
                                      <p:cBhvr>
                                        <p:cTn id="22" dur="1000"/>
                                        <p:tgtEl>
                                          <p:spTgt spid="461">
                                            <p:txEl>
                                              <p:pRg st="0" end="0"/>
                                            </p:txEl>
                                          </p:spTgt>
                                        </p:tgtEl>
                                      </p:cBhvr>
                                    </p:animEffect>
                                    <p:anim calcmode="lin" valueType="num">
                                      <p:cBhvr>
                                        <p:cTn id="23" dur="1000" fill="hold"/>
                                        <p:tgtEl>
                                          <p:spTgt spid="461">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461">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63">
                                            <p:txEl>
                                              <p:pRg st="0" end="0"/>
                                            </p:txEl>
                                          </p:spTgt>
                                        </p:tgtEl>
                                        <p:attrNameLst>
                                          <p:attrName>style.visibility</p:attrName>
                                        </p:attrNameLst>
                                      </p:cBhvr>
                                      <p:to>
                                        <p:strVal val="visible"/>
                                      </p:to>
                                    </p:set>
                                    <p:animEffect transition="in" filter="fade">
                                      <p:cBhvr>
                                        <p:cTn id="27" dur="1000"/>
                                        <p:tgtEl>
                                          <p:spTgt spid="463">
                                            <p:txEl>
                                              <p:pRg st="0" end="0"/>
                                            </p:txEl>
                                          </p:spTgt>
                                        </p:tgtEl>
                                      </p:cBhvr>
                                    </p:animEffect>
                                    <p:anim calcmode="lin" valueType="num">
                                      <p:cBhvr>
                                        <p:cTn id="28" dur="1000" fill="hold"/>
                                        <p:tgtEl>
                                          <p:spTgt spid="463">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463">
                                            <p:txEl>
                                              <p:pRg st="0" end="0"/>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65">
                                            <p:txEl>
                                              <p:pRg st="0" end="0"/>
                                            </p:txEl>
                                          </p:spTgt>
                                        </p:tgtEl>
                                        <p:attrNameLst>
                                          <p:attrName>style.visibility</p:attrName>
                                        </p:attrNameLst>
                                      </p:cBhvr>
                                      <p:to>
                                        <p:strVal val="visible"/>
                                      </p:to>
                                    </p:set>
                                    <p:animEffect transition="in" filter="fade">
                                      <p:cBhvr>
                                        <p:cTn id="32" dur="1000"/>
                                        <p:tgtEl>
                                          <p:spTgt spid="465">
                                            <p:txEl>
                                              <p:pRg st="0" end="0"/>
                                            </p:txEl>
                                          </p:spTgt>
                                        </p:tgtEl>
                                      </p:cBhvr>
                                    </p:animEffect>
                                    <p:anim calcmode="lin" valueType="num">
                                      <p:cBhvr>
                                        <p:cTn id="33" dur="1000" fill="hold"/>
                                        <p:tgtEl>
                                          <p:spTgt spid="465">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465">
                                            <p:txEl>
                                              <p:pRg st="0" end="0"/>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467"/>
                                        </p:tgtEl>
                                        <p:attrNameLst>
                                          <p:attrName>style.visibility</p:attrName>
                                        </p:attrNameLst>
                                      </p:cBhvr>
                                      <p:to>
                                        <p:strVal val="visible"/>
                                      </p:to>
                                    </p:set>
                                    <p:animEffect transition="in" filter="fade">
                                      <p:cBhvr>
                                        <p:cTn id="37" dur="1000"/>
                                        <p:tgtEl>
                                          <p:spTgt spid="467"/>
                                        </p:tgtEl>
                                      </p:cBhvr>
                                    </p:animEffect>
                                    <p:anim calcmode="lin" valueType="num">
                                      <p:cBhvr>
                                        <p:cTn id="38" dur="1000" fill="hold"/>
                                        <p:tgtEl>
                                          <p:spTgt spid="467"/>
                                        </p:tgtEl>
                                        <p:attrNameLst>
                                          <p:attrName>ppt_x</p:attrName>
                                        </p:attrNameLst>
                                      </p:cBhvr>
                                      <p:tavLst>
                                        <p:tav tm="0">
                                          <p:val>
                                            <p:strVal val="#ppt_x"/>
                                          </p:val>
                                        </p:tav>
                                        <p:tav tm="100000">
                                          <p:val>
                                            <p:strVal val="#ppt_x"/>
                                          </p:val>
                                        </p:tav>
                                      </p:tavLst>
                                    </p:anim>
                                    <p:anim calcmode="lin" valueType="num">
                                      <p:cBhvr>
                                        <p:cTn id="39" dur="1000" fill="hold"/>
                                        <p:tgtEl>
                                          <p:spTgt spid="46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470"/>
                                        </p:tgtEl>
                                        <p:attrNameLst>
                                          <p:attrName>style.visibility</p:attrName>
                                        </p:attrNameLst>
                                      </p:cBhvr>
                                      <p:to>
                                        <p:strVal val="visible"/>
                                      </p:to>
                                    </p:set>
                                    <p:animEffect transition="in" filter="fade">
                                      <p:cBhvr>
                                        <p:cTn id="42" dur="1000"/>
                                        <p:tgtEl>
                                          <p:spTgt spid="470"/>
                                        </p:tgtEl>
                                      </p:cBhvr>
                                    </p:animEffect>
                                    <p:anim calcmode="lin" valueType="num">
                                      <p:cBhvr>
                                        <p:cTn id="43" dur="1000" fill="hold"/>
                                        <p:tgtEl>
                                          <p:spTgt spid="470"/>
                                        </p:tgtEl>
                                        <p:attrNameLst>
                                          <p:attrName>ppt_x</p:attrName>
                                        </p:attrNameLst>
                                      </p:cBhvr>
                                      <p:tavLst>
                                        <p:tav tm="0">
                                          <p:val>
                                            <p:strVal val="#ppt_x"/>
                                          </p:val>
                                        </p:tav>
                                        <p:tav tm="100000">
                                          <p:val>
                                            <p:strVal val="#ppt_x"/>
                                          </p:val>
                                        </p:tav>
                                      </p:tavLst>
                                    </p:anim>
                                    <p:anim calcmode="lin" valueType="num">
                                      <p:cBhvr>
                                        <p:cTn id="44" dur="1000" fill="hold"/>
                                        <p:tgtEl>
                                          <p:spTgt spid="47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473"/>
                                        </p:tgtEl>
                                        <p:attrNameLst>
                                          <p:attrName>style.visibility</p:attrName>
                                        </p:attrNameLst>
                                      </p:cBhvr>
                                      <p:to>
                                        <p:strVal val="visible"/>
                                      </p:to>
                                    </p:set>
                                    <p:animEffect transition="in" filter="fade">
                                      <p:cBhvr>
                                        <p:cTn id="47" dur="1000"/>
                                        <p:tgtEl>
                                          <p:spTgt spid="473"/>
                                        </p:tgtEl>
                                      </p:cBhvr>
                                    </p:animEffect>
                                    <p:anim calcmode="lin" valueType="num">
                                      <p:cBhvr>
                                        <p:cTn id="48" dur="1000" fill="hold"/>
                                        <p:tgtEl>
                                          <p:spTgt spid="473"/>
                                        </p:tgtEl>
                                        <p:attrNameLst>
                                          <p:attrName>ppt_x</p:attrName>
                                        </p:attrNameLst>
                                      </p:cBhvr>
                                      <p:tavLst>
                                        <p:tav tm="0">
                                          <p:val>
                                            <p:strVal val="#ppt_x"/>
                                          </p:val>
                                        </p:tav>
                                        <p:tav tm="100000">
                                          <p:val>
                                            <p:strVal val="#ppt_x"/>
                                          </p:val>
                                        </p:tav>
                                      </p:tavLst>
                                    </p:anim>
                                    <p:anim calcmode="lin" valueType="num">
                                      <p:cBhvr>
                                        <p:cTn id="49" dur="1000" fill="hold"/>
                                        <p:tgtEl>
                                          <p:spTgt spid="47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497"/>
                                        </p:tgtEl>
                                        <p:attrNameLst>
                                          <p:attrName>style.visibility</p:attrName>
                                        </p:attrNameLst>
                                      </p:cBhvr>
                                      <p:to>
                                        <p:strVal val="visible"/>
                                      </p:to>
                                    </p:set>
                                    <p:animEffect transition="in" filter="fade">
                                      <p:cBhvr>
                                        <p:cTn id="52" dur="1000"/>
                                        <p:tgtEl>
                                          <p:spTgt spid="497"/>
                                        </p:tgtEl>
                                      </p:cBhvr>
                                    </p:animEffect>
                                    <p:anim calcmode="lin" valueType="num">
                                      <p:cBhvr>
                                        <p:cTn id="53" dur="1000" fill="hold"/>
                                        <p:tgtEl>
                                          <p:spTgt spid="497"/>
                                        </p:tgtEl>
                                        <p:attrNameLst>
                                          <p:attrName>ppt_x</p:attrName>
                                        </p:attrNameLst>
                                      </p:cBhvr>
                                      <p:tavLst>
                                        <p:tav tm="0">
                                          <p:val>
                                            <p:strVal val="#ppt_x"/>
                                          </p:val>
                                        </p:tav>
                                        <p:tav tm="100000">
                                          <p:val>
                                            <p:strVal val="#ppt_x"/>
                                          </p:val>
                                        </p:tav>
                                      </p:tavLst>
                                    </p:anim>
                                    <p:anim calcmode="lin" valueType="num">
                                      <p:cBhvr>
                                        <p:cTn id="54" dur="1000" fill="hold"/>
                                        <p:tgtEl>
                                          <p:spTgt spid="497"/>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498"/>
                                        </p:tgtEl>
                                        <p:attrNameLst>
                                          <p:attrName>style.visibility</p:attrName>
                                        </p:attrNameLst>
                                      </p:cBhvr>
                                      <p:to>
                                        <p:strVal val="visible"/>
                                      </p:to>
                                    </p:set>
                                    <p:animEffect transition="in" filter="fade">
                                      <p:cBhvr>
                                        <p:cTn id="57" dur="1000"/>
                                        <p:tgtEl>
                                          <p:spTgt spid="498"/>
                                        </p:tgtEl>
                                      </p:cBhvr>
                                    </p:animEffect>
                                    <p:anim calcmode="lin" valueType="num">
                                      <p:cBhvr>
                                        <p:cTn id="58" dur="1000" fill="hold"/>
                                        <p:tgtEl>
                                          <p:spTgt spid="498"/>
                                        </p:tgtEl>
                                        <p:attrNameLst>
                                          <p:attrName>ppt_x</p:attrName>
                                        </p:attrNameLst>
                                      </p:cBhvr>
                                      <p:tavLst>
                                        <p:tav tm="0">
                                          <p:val>
                                            <p:strVal val="#ppt_x"/>
                                          </p:val>
                                        </p:tav>
                                        <p:tav tm="100000">
                                          <p:val>
                                            <p:strVal val="#ppt_x"/>
                                          </p:val>
                                        </p:tav>
                                      </p:tavLst>
                                    </p:anim>
                                    <p:anim calcmode="lin" valueType="num">
                                      <p:cBhvr>
                                        <p:cTn id="59" dur="1000" fill="hold"/>
                                        <p:tgtEl>
                                          <p:spTgt spid="498"/>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499"/>
                                        </p:tgtEl>
                                        <p:attrNameLst>
                                          <p:attrName>style.visibility</p:attrName>
                                        </p:attrNameLst>
                                      </p:cBhvr>
                                      <p:to>
                                        <p:strVal val="visible"/>
                                      </p:to>
                                    </p:set>
                                    <p:animEffect transition="in" filter="fade">
                                      <p:cBhvr>
                                        <p:cTn id="62" dur="1000"/>
                                        <p:tgtEl>
                                          <p:spTgt spid="499"/>
                                        </p:tgtEl>
                                      </p:cBhvr>
                                    </p:animEffect>
                                    <p:anim calcmode="lin" valueType="num">
                                      <p:cBhvr>
                                        <p:cTn id="63" dur="1000" fill="hold"/>
                                        <p:tgtEl>
                                          <p:spTgt spid="499"/>
                                        </p:tgtEl>
                                        <p:attrNameLst>
                                          <p:attrName>ppt_x</p:attrName>
                                        </p:attrNameLst>
                                      </p:cBhvr>
                                      <p:tavLst>
                                        <p:tav tm="0">
                                          <p:val>
                                            <p:strVal val="#ppt_x"/>
                                          </p:val>
                                        </p:tav>
                                        <p:tav tm="100000">
                                          <p:val>
                                            <p:strVal val="#ppt_x"/>
                                          </p:val>
                                        </p:tav>
                                      </p:tavLst>
                                    </p:anim>
                                    <p:anim calcmode="lin" valueType="num">
                                      <p:cBhvr>
                                        <p:cTn id="64" dur="1000" fill="hold"/>
                                        <p:tgtEl>
                                          <p:spTgt spid="499"/>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500"/>
                                        </p:tgtEl>
                                        <p:attrNameLst>
                                          <p:attrName>style.visibility</p:attrName>
                                        </p:attrNameLst>
                                      </p:cBhvr>
                                      <p:to>
                                        <p:strVal val="visible"/>
                                      </p:to>
                                    </p:set>
                                    <p:animEffect transition="in" filter="fade">
                                      <p:cBhvr>
                                        <p:cTn id="67" dur="1000"/>
                                        <p:tgtEl>
                                          <p:spTgt spid="500"/>
                                        </p:tgtEl>
                                      </p:cBhvr>
                                    </p:animEffect>
                                    <p:anim calcmode="lin" valueType="num">
                                      <p:cBhvr>
                                        <p:cTn id="68" dur="1000" fill="hold"/>
                                        <p:tgtEl>
                                          <p:spTgt spid="500"/>
                                        </p:tgtEl>
                                        <p:attrNameLst>
                                          <p:attrName>ppt_x</p:attrName>
                                        </p:attrNameLst>
                                      </p:cBhvr>
                                      <p:tavLst>
                                        <p:tav tm="0">
                                          <p:val>
                                            <p:strVal val="#ppt_x"/>
                                          </p:val>
                                        </p:tav>
                                        <p:tav tm="100000">
                                          <p:val>
                                            <p:strVal val="#ppt_x"/>
                                          </p:val>
                                        </p:tav>
                                      </p:tavLst>
                                    </p:anim>
                                    <p:anim calcmode="lin" valueType="num">
                                      <p:cBhvr>
                                        <p:cTn id="69" dur="1000" fill="hold"/>
                                        <p:tgtEl>
                                          <p:spTgt spid="500"/>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66">
                                            <p:txEl>
                                              <p:pRg st="0" end="0"/>
                                            </p:txEl>
                                          </p:spTgt>
                                        </p:tgtEl>
                                        <p:attrNameLst>
                                          <p:attrName>style.visibility</p:attrName>
                                        </p:attrNameLst>
                                      </p:cBhvr>
                                      <p:to>
                                        <p:strVal val="visible"/>
                                      </p:to>
                                    </p:set>
                                    <p:animEffect transition="in" filter="fade">
                                      <p:cBhvr>
                                        <p:cTn id="72" dur="1000"/>
                                        <p:tgtEl>
                                          <p:spTgt spid="66">
                                            <p:txEl>
                                              <p:pRg st="0" end="0"/>
                                            </p:txEl>
                                          </p:spTgt>
                                        </p:tgtEl>
                                      </p:cBhvr>
                                    </p:animEffect>
                                    <p:anim calcmode="lin" valueType="num">
                                      <p:cBhvr>
                                        <p:cTn id="73" dur="1000" fill="hold"/>
                                        <p:tgtEl>
                                          <p:spTgt spid="66">
                                            <p:txEl>
                                              <p:pRg st="0" end="0"/>
                                            </p:txEl>
                                          </p:spTgt>
                                        </p:tgtEl>
                                        <p:attrNameLst>
                                          <p:attrName>ppt_x</p:attrName>
                                        </p:attrNameLst>
                                      </p:cBhvr>
                                      <p:tavLst>
                                        <p:tav tm="0">
                                          <p:val>
                                            <p:strVal val="#ppt_x"/>
                                          </p:val>
                                        </p:tav>
                                        <p:tav tm="100000">
                                          <p:val>
                                            <p:strVal val="#ppt_x"/>
                                          </p:val>
                                        </p:tav>
                                      </p:tavLst>
                                    </p:anim>
                                    <p:anim calcmode="lin" valueType="num">
                                      <p:cBhvr>
                                        <p:cTn id="74" dur="1000" fill="hold"/>
                                        <p:tgtEl>
                                          <p:spTgt spid="66">
                                            <p:txEl>
                                              <p:pRg st="0" end="0"/>
                                            </p:txEl>
                                          </p:spTgt>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67">
                                            <p:txEl>
                                              <p:pRg st="0" end="0"/>
                                            </p:txEl>
                                          </p:spTgt>
                                        </p:tgtEl>
                                        <p:attrNameLst>
                                          <p:attrName>style.visibility</p:attrName>
                                        </p:attrNameLst>
                                      </p:cBhvr>
                                      <p:to>
                                        <p:strVal val="visible"/>
                                      </p:to>
                                    </p:set>
                                    <p:animEffect transition="in" filter="fade">
                                      <p:cBhvr>
                                        <p:cTn id="77" dur="1000"/>
                                        <p:tgtEl>
                                          <p:spTgt spid="67">
                                            <p:txEl>
                                              <p:pRg st="0" end="0"/>
                                            </p:txEl>
                                          </p:spTgt>
                                        </p:tgtEl>
                                      </p:cBhvr>
                                    </p:animEffect>
                                    <p:anim calcmode="lin" valueType="num">
                                      <p:cBhvr>
                                        <p:cTn id="78" dur="1000" fill="hold"/>
                                        <p:tgtEl>
                                          <p:spTgt spid="67">
                                            <p:txEl>
                                              <p:pRg st="0" end="0"/>
                                            </p:txEl>
                                          </p:spTgt>
                                        </p:tgtEl>
                                        <p:attrNameLst>
                                          <p:attrName>ppt_x</p:attrName>
                                        </p:attrNameLst>
                                      </p:cBhvr>
                                      <p:tavLst>
                                        <p:tav tm="0">
                                          <p:val>
                                            <p:strVal val="#ppt_x"/>
                                          </p:val>
                                        </p:tav>
                                        <p:tav tm="100000">
                                          <p:val>
                                            <p:strVal val="#ppt_x"/>
                                          </p:val>
                                        </p:tav>
                                      </p:tavLst>
                                    </p:anim>
                                    <p:anim calcmode="lin" valueType="num">
                                      <p:cBhvr>
                                        <p:cTn id="79" dur="1000" fill="hold"/>
                                        <p:tgtEl>
                                          <p:spTgt spid="67">
                                            <p:txEl>
                                              <p:pRg st="0" end="0"/>
                                            </p:txEl>
                                          </p:spTgt>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68"/>
                                        </p:tgtEl>
                                        <p:attrNameLst>
                                          <p:attrName>style.visibility</p:attrName>
                                        </p:attrNameLst>
                                      </p:cBhvr>
                                      <p:to>
                                        <p:strVal val="visible"/>
                                      </p:to>
                                    </p:set>
                                    <p:animEffect transition="in" filter="fade">
                                      <p:cBhvr>
                                        <p:cTn id="82" dur="1000"/>
                                        <p:tgtEl>
                                          <p:spTgt spid="68"/>
                                        </p:tgtEl>
                                      </p:cBhvr>
                                    </p:animEffect>
                                    <p:anim calcmode="lin" valueType="num">
                                      <p:cBhvr>
                                        <p:cTn id="83" dur="1000" fill="hold"/>
                                        <p:tgtEl>
                                          <p:spTgt spid="68"/>
                                        </p:tgtEl>
                                        <p:attrNameLst>
                                          <p:attrName>ppt_x</p:attrName>
                                        </p:attrNameLst>
                                      </p:cBhvr>
                                      <p:tavLst>
                                        <p:tav tm="0">
                                          <p:val>
                                            <p:strVal val="#ppt_x"/>
                                          </p:val>
                                        </p:tav>
                                        <p:tav tm="100000">
                                          <p:val>
                                            <p:strVal val="#ppt_x"/>
                                          </p:val>
                                        </p:tav>
                                      </p:tavLst>
                                    </p:anim>
                                    <p:anim calcmode="lin" valueType="num">
                                      <p:cBhvr>
                                        <p:cTn id="84" dur="1000" fill="hold"/>
                                        <p:tgtEl>
                                          <p:spTgt spid="68"/>
                                        </p:tgtEl>
                                        <p:attrNameLst>
                                          <p:attrName>ppt_y</p:attrName>
                                        </p:attrNameLst>
                                      </p:cBhvr>
                                      <p:tavLst>
                                        <p:tav tm="0">
                                          <p:val>
                                            <p:strVal val="#ppt_y+.1"/>
                                          </p:val>
                                        </p:tav>
                                        <p:tav tm="100000">
                                          <p:val>
                                            <p:strVal val="#ppt_y"/>
                                          </p:val>
                                        </p:tav>
                                      </p:tavLst>
                                    </p:anim>
                                  </p:childTnLst>
                                </p:cTn>
                              </p:par>
                              <p:par>
                                <p:cTn id="85" presetID="42" presetClass="entr" presetSubtype="0" fill="hold" nodeType="withEffect">
                                  <p:stCondLst>
                                    <p:cond delay="0"/>
                                  </p:stCondLst>
                                  <p:childTnLst>
                                    <p:set>
                                      <p:cBhvr>
                                        <p:cTn id="86" dur="1" fill="hold">
                                          <p:stCondLst>
                                            <p:cond delay="0"/>
                                          </p:stCondLst>
                                        </p:cTn>
                                        <p:tgtEl>
                                          <p:spTgt spid="71"/>
                                        </p:tgtEl>
                                        <p:attrNameLst>
                                          <p:attrName>style.visibility</p:attrName>
                                        </p:attrNameLst>
                                      </p:cBhvr>
                                      <p:to>
                                        <p:strVal val="visible"/>
                                      </p:to>
                                    </p:set>
                                    <p:animEffect transition="in" filter="fade">
                                      <p:cBhvr>
                                        <p:cTn id="87" dur="1000"/>
                                        <p:tgtEl>
                                          <p:spTgt spid="71"/>
                                        </p:tgtEl>
                                      </p:cBhvr>
                                    </p:animEffect>
                                    <p:anim calcmode="lin" valueType="num">
                                      <p:cBhvr>
                                        <p:cTn id="88" dur="1000" fill="hold"/>
                                        <p:tgtEl>
                                          <p:spTgt spid="71"/>
                                        </p:tgtEl>
                                        <p:attrNameLst>
                                          <p:attrName>ppt_x</p:attrName>
                                        </p:attrNameLst>
                                      </p:cBhvr>
                                      <p:tavLst>
                                        <p:tav tm="0">
                                          <p:val>
                                            <p:strVal val="#ppt_x"/>
                                          </p:val>
                                        </p:tav>
                                        <p:tav tm="100000">
                                          <p:val>
                                            <p:strVal val="#ppt_x"/>
                                          </p:val>
                                        </p:tav>
                                      </p:tavLst>
                                    </p:anim>
                                    <p:anim calcmode="lin" valueType="num">
                                      <p:cBhvr>
                                        <p:cTn id="89" dur="1000" fill="hold"/>
                                        <p:tgtEl>
                                          <p:spTgt spid="71"/>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74"/>
                                        </p:tgtEl>
                                        <p:attrNameLst>
                                          <p:attrName>style.visibility</p:attrName>
                                        </p:attrNameLst>
                                      </p:cBhvr>
                                      <p:to>
                                        <p:strVal val="visible"/>
                                      </p:to>
                                    </p:set>
                                    <p:animEffect transition="in" filter="fade">
                                      <p:cBhvr>
                                        <p:cTn id="92" dur="1000"/>
                                        <p:tgtEl>
                                          <p:spTgt spid="74"/>
                                        </p:tgtEl>
                                      </p:cBhvr>
                                    </p:animEffect>
                                    <p:anim calcmode="lin" valueType="num">
                                      <p:cBhvr>
                                        <p:cTn id="93" dur="1000" fill="hold"/>
                                        <p:tgtEl>
                                          <p:spTgt spid="74"/>
                                        </p:tgtEl>
                                        <p:attrNameLst>
                                          <p:attrName>ppt_x</p:attrName>
                                        </p:attrNameLst>
                                      </p:cBhvr>
                                      <p:tavLst>
                                        <p:tav tm="0">
                                          <p:val>
                                            <p:strVal val="#ppt_x"/>
                                          </p:val>
                                        </p:tav>
                                        <p:tav tm="100000">
                                          <p:val>
                                            <p:strVal val="#ppt_x"/>
                                          </p:val>
                                        </p:tav>
                                      </p:tavLst>
                                    </p:anim>
                                    <p:anim calcmode="lin" valueType="num">
                                      <p:cBhvr>
                                        <p:cTn id="94" dur="1000" fill="hold"/>
                                        <p:tgtEl>
                                          <p:spTgt spid="74"/>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75"/>
                                        </p:tgtEl>
                                        <p:attrNameLst>
                                          <p:attrName>style.visibility</p:attrName>
                                        </p:attrNameLst>
                                      </p:cBhvr>
                                      <p:to>
                                        <p:strVal val="visible"/>
                                      </p:to>
                                    </p:set>
                                    <p:animEffect transition="in" filter="fade">
                                      <p:cBhvr>
                                        <p:cTn id="97" dur="1000"/>
                                        <p:tgtEl>
                                          <p:spTgt spid="75"/>
                                        </p:tgtEl>
                                      </p:cBhvr>
                                    </p:animEffect>
                                    <p:anim calcmode="lin" valueType="num">
                                      <p:cBhvr>
                                        <p:cTn id="98" dur="1000" fill="hold"/>
                                        <p:tgtEl>
                                          <p:spTgt spid="75"/>
                                        </p:tgtEl>
                                        <p:attrNameLst>
                                          <p:attrName>ppt_x</p:attrName>
                                        </p:attrNameLst>
                                      </p:cBhvr>
                                      <p:tavLst>
                                        <p:tav tm="0">
                                          <p:val>
                                            <p:strVal val="#ppt_x"/>
                                          </p:val>
                                        </p:tav>
                                        <p:tav tm="100000">
                                          <p:val>
                                            <p:strVal val="#ppt_x"/>
                                          </p:val>
                                        </p:tav>
                                      </p:tavLst>
                                    </p:anim>
                                    <p:anim calcmode="lin" valueType="num">
                                      <p:cBhvr>
                                        <p:cTn id="99" dur="1000" fill="hold"/>
                                        <p:tgtEl>
                                          <p:spTgt spid="75"/>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76">
                                            <p:txEl>
                                              <p:pRg st="0" end="0"/>
                                            </p:txEl>
                                          </p:spTgt>
                                        </p:tgtEl>
                                        <p:attrNameLst>
                                          <p:attrName>style.visibility</p:attrName>
                                        </p:attrNameLst>
                                      </p:cBhvr>
                                      <p:to>
                                        <p:strVal val="visible"/>
                                      </p:to>
                                    </p:set>
                                    <p:animEffect transition="in" filter="fade">
                                      <p:cBhvr>
                                        <p:cTn id="102" dur="1000"/>
                                        <p:tgtEl>
                                          <p:spTgt spid="76">
                                            <p:txEl>
                                              <p:pRg st="0" end="0"/>
                                            </p:txEl>
                                          </p:spTgt>
                                        </p:tgtEl>
                                      </p:cBhvr>
                                    </p:animEffect>
                                    <p:anim calcmode="lin" valueType="num">
                                      <p:cBhvr>
                                        <p:cTn id="103" dur="1000" fill="hold"/>
                                        <p:tgtEl>
                                          <p:spTgt spid="76">
                                            <p:txEl>
                                              <p:pRg st="0" end="0"/>
                                            </p:txEl>
                                          </p:spTgt>
                                        </p:tgtEl>
                                        <p:attrNameLst>
                                          <p:attrName>ppt_x</p:attrName>
                                        </p:attrNameLst>
                                      </p:cBhvr>
                                      <p:tavLst>
                                        <p:tav tm="0">
                                          <p:val>
                                            <p:strVal val="#ppt_x"/>
                                          </p:val>
                                        </p:tav>
                                        <p:tav tm="100000">
                                          <p:val>
                                            <p:strVal val="#ppt_x"/>
                                          </p:val>
                                        </p:tav>
                                      </p:tavLst>
                                    </p:anim>
                                    <p:anim calcmode="lin" valueType="num">
                                      <p:cBhvr>
                                        <p:cTn id="104" dur="1000" fill="hold"/>
                                        <p:tgtEl>
                                          <p:spTgt spid="76">
                                            <p:txEl>
                                              <p:pRg st="0" end="0"/>
                                            </p:txEl>
                                          </p:spTgt>
                                        </p:tgtEl>
                                        <p:attrNameLst>
                                          <p:attrName>ppt_y</p:attrName>
                                        </p:attrNameLst>
                                      </p:cBhvr>
                                      <p:tavLst>
                                        <p:tav tm="0">
                                          <p:val>
                                            <p:strVal val="#ppt_y+.1"/>
                                          </p:val>
                                        </p:tav>
                                        <p:tav tm="100000">
                                          <p:val>
                                            <p:strVal val="#ppt_y"/>
                                          </p:val>
                                        </p:tav>
                                      </p:tavLst>
                                    </p:anim>
                                  </p:childTnLst>
                                </p:cTn>
                              </p:par>
                              <p:par>
                                <p:cTn id="105" presetID="42" presetClass="entr" presetSubtype="0" fill="hold" nodeType="withEffect">
                                  <p:stCondLst>
                                    <p:cond delay="0"/>
                                  </p:stCondLst>
                                  <p:childTnLst>
                                    <p:set>
                                      <p:cBhvr>
                                        <p:cTn id="106" dur="1" fill="hold">
                                          <p:stCondLst>
                                            <p:cond delay="0"/>
                                          </p:stCondLst>
                                        </p:cTn>
                                        <p:tgtEl>
                                          <p:spTgt spid="77"/>
                                        </p:tgtEl>
                                        <p:attrNameLst>
                                          <p:attrName>style.visibility</p:attrName>
                                        </p:attrNameLst>
                                      </p:cBhvr>
                                      <p:to>
                                        <p:strVal val="visible"/>
                                      </p:to>
                                    </p:set>
                                    <p:animEffect transition="in" filter="fade">
                                      <p:cBhvr>
                                        <p:cTn id="107" dur="1000"/>
                                        <p:tgtEl>
                                          <p:spTgt spid="77"/>
                                        </p:tgtEl>
                                      </p:cBhvr>
                                    </p:animEffect>
                                    <p:anim calcmode="lin" valueType="num">
                                      <p:cBhvr>
                                        <p:cTn id="108" dur="1000" fill="hold"/>
                                        <p:tgtEl>
                                          <p:spTgt spid="77"/>
                                        </p:tgtEl>
                                        <p:attrNameLst>
                                          <p:attrName>ppt_x</p:attrName>
                                        </p:attrNameLst>
                                      </p:cBhvr>
                                      <p:tavLst>
                                        <p:tav tm="0">
                                          <p:val>
                                            <p:strVal val="#ppt_x"/>
                                          </p:val>
                                        </p:tav>
                                        <p:tav tm="100000">
                                          <p:val>
                                            <p:strVal val="#ppt_x"/>
                                          </p:val>
                                        </p:tav>
                                      </p:tavLst>
                                    </p:anim>
                                    <p:anim calcmode="lin" valueType="num">
                                      <p:cBhvr>
                                        <p:cTn id="109" dur="1000" fill="hold"/>
                                        <p:tgtEl>
                                          <p:spTgt spid="77"/>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80"/>
                                        </p:tgtEl>
                                        <p:attrNameLst>
                                          <p:attrName>style.visibility</p:attrName>
                                        </p:attrNameLst>
                                      </p:cBhvr>
                                      <p:to>
                                        <p:strVal val="visible"/>
                                      </p:to>
                                    </p:set>
                                    <p:animEffect transition="in" filter="fade">
                                      <p:cBhvr>
                                        <p:cTn id="112" dur="1000"/>
                                        <p:tgtEl>
                                          <p:spTgt spid="80"/>
                                        </p:tgtEl>
                                      </p:cBhvr>
                                    </p:animEffect>
                                    <p:anim calcmode="lin" valueType="num">
                                      <p:cBhvr>
                                        <p:cTn id="113" dur="1000" fill="hold"/>
                                        <p:tgtEl>
                                          <p:spTgt spid="80"/>
                                        </p:tgtEl>
                                        <p:attrNameLst>
                                          <p:attrName>ppt_x</p:attrName>
                                        </p:attrNameLst>
                                      </p:cBhvr>
                                      <p:tavLst>
                                        <p:tav tm="0">
                                          <p:val>
                                            <p:strVal val="#ppt_x"/>
                                          </p:val>
                                        </p:tav>
                                        <p:tav tm="100000">
                                          <p:val>
                                            <p:strVal val="#ppt_x"/>
                                          </p:val>
                                        </p:tav>
                                      </p:tavLst>
                                    </p:anim>
                                    <p:anim calcmode="lin" valueType="num">
                                      <p:cBhvr>
                                        <p:cTn id="114" dur="1000" fill="hold"/>
                                        <p:tgtEl>
                                          <p:spTgt spid="80"/>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83"/>
                                        </p:tgtEl>
                                        <p:attrNameLst>
                                          <p:attrName>style.visibility</p:attrName>
                                        </p:attrNameLst>
                                      </p:cBhvr>
                                      <p:to>
                                        <p:strVal val="visible"/>
                                      </p:to>
                                    </p:set>
                                    <p:animEffect transition="in" filter="fade">
                                      <p:cBhvr>
                                        <p:cTn id="117" dur="1000"/>
                                        <p:tgtEl>
                                          <p:spTgt spid="83"/>
                                        </p:tgtEl>
                                      </p:cBhvr>
                                    </p:animEffect>
                                    <p:anim calcmode="lin" valueType="num">
                                      <p:cBhvr>
                                        <p:cTn id="118" dur="1000" fill="hold"/>
                                        <p:tgtEl>
                                          <p:spTgt spid="83"/>
                                        </p:tgtEl>
                                        <p:attrNameLst>
                                          <p:attrName>ppt_x</p:attrName>
                                        </p:attrNameLst>
                                      </p:cBhvr>
                                      <p:tavLst>
                                        <p:tav tm="0">
                                          <p:val>
                                            <p:strVal val="#ppt_x"/>
                                          </p:val>
                                        </p:tav>
                                        <p:tav tm="100000">
                                          <p:val>
                                            <p:strVal val="#ppt_x"/>
                                          </p:val>
                                        </p:tav>
                                      </p:tavLst>
                                    </p:anim>
                                    <p:anim calcmode="lin" valueType="num">
                                      <p:cBhvr>
                                        <p:cTn id="119" dur="1000" fill="hold"/>
                                        <p:tgtEl>
                                          <p:spTgt spid="83"/>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84"/>
                                        </p:tgtEl>
                                        <p:attrNameLst>
                                          <p:attrName>style.visibility</p:attrName>
                                        </p:attrNameLst>
                                      </p:cBhvr>
                                      <p:to>
                                        <p:strVal val="visible"/>
                                      </p:to>
                                    </p:set>
                                    <p:animEffect transition="in" filter="fade">
                                      <p:cBhvr>
                                        <p:cTn id="122" dur="1000"/>
                                        <p:tgtEl>
                                          <p:spTgt spid="84"/>
                                        </p:tgtEl>
                                      </p:cBhvr>
                                    </p:animEffect>
                                    <p:anim calcmode="lin" valueType="num">
                                      <p:cBhvr>
                                        <p:cTn id="123" dur="1000" fill="hold"/>
                                        <p:tgtEl>
                                          <p:spTgt spid="84"/>
                                        </p:tgtEl>
                                        <p:attrNameLst>
                                          <p:attrName>ppt_x</p:attrName>
                                        </p:attrNameLst>
                                      </p:cBhvr>
                                      <p:tavLst>
                                        <p:tav tm="0">
                                          <p:val>
                                            <p:strVal val="#ppt_x"/>
                                          </p:val>
                                        </p:tav>
                                        <p:tav tm="100000">
                                          <p:val>
                                            <p:strVal val="#ppt_x"/>
                                          </p:val>
                                        </p:tav>
                                      </p:tavLst>
                                    </p:anim>
                                    <p:anim calcmode="lin" valueType="num">
                                      <p:cBhvr>
                                        <p:cTn id="124" dur="1000" fill="hold"/>
                                        <p:tgtEl>
                                          <p:spTgt spid="84"/>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85">
                                            <p:txEl>
                                              <p:pRg st="0" end="0"/>
                                            </p:txEl>
                                          </p:spTgt>
                                        </p:tgtEl>
                                        <p:attrNameLst>
                                          <p:attrName>style.visibility</p:attrName>
                                        </p:attrNameLst>
                                      </p:cBhvr>
                                      <p:to>
                                        <p:strVal val="visible"/>
                                      </p:to>
                                    </p:set>
                                    <p:animEffect transition="in" filter="fade">
                                      <p:cBhvr>
                                        <p:cTn id="127" dur="1000"/>
                                        <p:tgtEl>
                                          <p:spTgt spid="85">
                                            <p:txEl>
                                              <p:pRg st="0" end="0"/>
                                            </p:txEl>
                                          </p:spTgt>
                                        </p:tgtEl>
                                      </p:cBhvr>
                                    </p:animEffect>
                                    <p:anim calcmode="lin" valueType="num">
                                      <p:cBhvr>
                                        <p:cTn id="128" dur="1000" fill="hold"/>
                                        <p:tgtEl>
                                          <p:spTgt spid="85">
                                            <p:txEl>
                                              <p:pRg st="0" end="0"/>
                                            </p:txEl>
                                          </p:spTgt>
                                        </p:tgtEl>
                                        <p:attrNameLst>
                                          <p:attrName>ppt_x</p:attrName>
                                        </p:attrNameLst>
                                      </p:cBhvr>
                                      <p:tavLst>
                                        <p:tav tm="0">
                                          <p:val>
                                            <p:strVal val="#ppt_x"/>
                                          </p:val>
                                        </p:tav>
                                        <p:tav tm="100000">
                                          <p:val>
                                            <p:strVal val="#ppt_x"/>
                                          </p:val>
                                        </p:tav>
                                      </p:tavLst>
                                    </p:anim>
                                    <p:anim calcmode="lin" valueType="num">
                                      <p:cBhvr>
                                        <p:cTn id="129" dur="1000" fill="hold"/>
                                        <p:tgtEl>
                                          <p:spTgt spid="85">
                                            <p:txEl>
                                              <p:pRg st="0" end="0"/>
                                            </p:txEl>
                                          </p:spTgt>
                                        </p:tgtEl>
                                        <p:attrNameLst>
                                          <p:attrName>ppt_y</p:attrName>
                                        </p:attrNameLst>
                                      </p:cBhvr>
                                      <p:tavLst>
                                        <p:tav tm="0">
                                          <p:val>
                                            <p:strVal val="#ppt_y+.1"/>
                                          </p:val>
                                        </p:tav>
                                        <p:tav tm="100000">
                                          <p:val>
                                            <p:strVal val="#ppt_y"/>
                                          </p:val>
                                        </p:tav>
                                      </p:tavLst>
                                    </p:anim>
                                  </p:childTnLst>
                                </p:cTn>
                              </p:par>
                              <p:par>
                                <p:cTn id="130" presetID="42" presetClass="entr" presetSubtype="0" fill="hold" nodeType="withEffect">
                                  <p:stCondLst>
                                    <p:cond delay="0"/>
                                  </p:stCondLst>
                                  <p:childTnLst>
                                    <p:set>
                                      <p:cBhvr>
                                        <p:cTn id="131" dur="1" fill="hold">
                                          <p:stCondLst>
                                            <p:cond delay="0"/>
                                          </p:stCondLst>
                                        </p:cTn>
                                        <p:tgtEl>
                                          <p:spTgt spid="86"/>
                                        </p:tgtEl>
                                        <p:attrNameLst>
                                          <p:attrName>style.visibility</p:attrName>
                                        </p:attrNameLst>
                                      </p:cBhvr>
                                      <p:to>
                                        <p:strVal val="visible"/>
                                      </p:to>
                                    </p:set>
                                    <p:animEffect transition="in" filter="fade">
                                      <p:cBhvr>
                                        <p:cTn id="132" dur="1000"/>
                                        <p:tgtEl>
                                          <p:spTgt spid="86"/>
                                        </p:tgtEl>
                                      </p:cBhvr>
                                    </p:animEffect>
                                    <p:anim calcmode="lin" valueType="num">
                                      <p:cBhvr>
                                        <p:cTn id="133" dur="1000" fill="hold"/>
                                        <p:tgtEl>
                                          <p:spTgt spid="86"/>
                                        </p:tgtEl>
                                        <p:attrNameLst>
                                          <p:attrName>ppt_x</p:attrName>
                                        </p:attrNameLst>
                                      </p:cBhvr>
                                      <p:tavLst>
                                        <p:tav tm="0">
                                          <p:val>
                                            <p:strVal val="#ppt_x"/>
                                          </p:val>
                                        </p:tav>
                                        <p:tav tm="100000">
                                          <p:val>
                                            <p:strVal val="#ppt_x"/>
                                          </p:val>
                                        </p:tav>
                                      </p:tavLst>
                                    </p:anim>
                                    <p:anim calcmode="lin" valueType="num">
                                      <p:cBhvr>
                                        <p:cTn id="134" dur="1000" fill="hold"/>
                                        <p:tgtEl>
                                          <p:spTgt spid="86"/>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89"/>
                                        </p:tgtEl>
                                        <p:attrNameLst>
                                          <p:attrName>style.visibility</p:attrName>
                                        </p:attrNameLst>
                                      </p:cBhvr>
                                      <p:to>
                                        <p:strVal val="visible"/>
                                      </p:to>
                                    </p:set>
                                    <p:animEffect transition="in" filter="fade">
                                      <p:cBhvr>
                                        <p:cTn id="137" dur="1000"/>
                                        <p:tgtEl>
                                          <p:spTgt spid="89"/>
                                        </p:tgtEl>
                                      </p:cBhvr>
                                    </p:animEffect>
                                    <p:anim calcmode="lin" valueType="num">
                                      <p:cBhvr>
                                        <p:cTn id="138" dur="1000" fill="hold"/>
                                        <p:tgtEl>
                                          <p:spTgt spid="89"/>
                                        </p:tgtEl>
                                        <p:attrNameLst>
                                          <p:attrName>ppt_x</p:attrName>
                                        </p:attrNameLst>
                                      </p:cBhvr>
                                      <p:tavLst>
                                        <p:tav tm="0">
                                          <p:val>
                                            <p:strVal val="#ppt_x"/>
                                          </p:val>
                                        </p:tav>
                                        <p:tav tm="100000">
                                          <p:val>
                                            <p:strVal val="#ppt_x"/>
                                          </p:val>
                                        </p:tav>
                                      </p:tavLst>
                                    </p:anim>
                                    <p:anim calcmode="lin" valueType="num">
                                      <p:cBhvr>
                                        <p:cTn id="139" dur="1000" fill="hold"/>
                                        <p:tgtEl>
                                          <p:spTgt spid="89"/>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90">
                                            <p:txEl>
                                              <p:pRg st="0" end="0"/>
                                            </p:txEl>
                                          </p:spTgt>
                                        </p:tgtEl>
                                        <p:attrNameLst>
                                          <p:attrName>style.visibility</p:attrName>
                                        </p:attrNameLst>
                                      </p:cBhvr>
                                      <p:to>
                                        <p:strVal val="visible"/>
                                      </p:to>
                                    </p:set>
                                    <p:animEffect transition="in" filter="fade">
                                      <p:cBhvr>
                                        <p:cTn id="142" dur="1000"/>
                                        <p:tgtEl>
                                          <p:spTgt spid="90">
                                            <p:txEl>
                                              <p:pRg st="0" end="0"/>
                                            </p:txEl>
                                          </p:spTgt>
                                        </p:tgtEl>
                                      </p:cBhvr>
                                    </p:animEffect>
                                    <p:anim calcmode="lin" valueType="num">
                                      <p:cBhvr>
                                        <p:cTn id="143" dur="1000" fill="hold"/>
                                        <p:tgtEl>
                                          <p:spTgt spid="90">
                                            <p:txEl>
                                              <p:pRg st="0" end="0"/>
                                            </p:txEl>
                                          </p:spTgt>
                                        </p:tgtEl>
                                        <p:attrNameLst>
                                          <p:attrName>ppt_x</p:attrName>
                                        </p:attrNameLst>
                                      </p:cBhvr>
                                      <p:tavLst>
                                        <p:tav tm="0">
                                          <p:val>
                                            <p:strVal val="#ppt_x"/>
                                          </p:val>
                                        </p:tav>
                                        <p:tav tm="100000">
                                          <p:val>
                                            <p:strVal val="#ppt_x"/>
                                          </p:val>
                                        </p:tav>
                                      </p:tavLst>
                                    </p:anim>
                                    <p:anim calcmode="lin" valueType="num">
                                      <p:cBhvr>
                                        <p:cTn id="144" dur="1000" fill="hold"/>
                                        <p:tgtEl>
                                          <p:spTgt spid="9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5" grpId="0"/>
      <p:bldP spid="456" grpId="0" build="p"/>
      <p:bldP spid="461" grpId="0" build="p"/>
      <p:bldP spid="463" grpId="0" build="p"/>
      <p:bldP spid="465" grpId="0" build="p"/>
      <p:bldP spid="497" grpId="0"/>
      <p:bldP spid="498" grpId="0"/>
      <p:bldP spid="499" grpId="0"/>
      <p:bldP spid="500" grpId="0"/>
      <p:bldP spid="66" grpId="0" build="p"/>
      <p:bldP spid="67" grpId="0" build="p"/>
      <p:bldP spid="74" grpId="0"/>
      <p:bldP spid="75" grpId="0"/>
      <p:bldP spid="76" grpId="0" build="p"/>
      <p:bldP spid="83" grpId="0"/>
      <p:bldP spid="84" grpId="0"/>
      <p:bldP spid="85" grpId="0" build="p"/>
      <p:bldP spid="89" grpId="0"/>
      <p:bldP spid="90"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grpSp>
        <p:nvGrpSpPr>
          <p:cNvPr id="521" name="Google Shape;521;p26"/>
          <p:cNvGrpSpPr/>
          <p:nvPr/>
        </p:nvGrpSpPr>
        <p:grpSpPr>
          <a:xfrm rot="-1053734" flipH="1">
            <a:off x="142715" y="1437942"/>
            <a:ext cx="341228" cy="442960"/>
            <a:chOff x="1361275" y="244825"/>
            <a:chExt cx="4833925" cy="5166575"/>
          </a:xfrm>
        </p:grpSpPr>
        <p:sp>
          <p:nvSpPr>
            <p:cNvPr id="522" name="Google Shape;522;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26"/>
          <p:cNvGrpSpPr/>
          <p:nvPr/>
        </p:nvGrpSpPr>
        <p:grpSpPr>
          <a:xfrm rot="1243977">
            <a:off x="4802317" y="3844362"/>
            <a:ext cx="568034" cy="628895"/>
            <a:chOff x="1361275" y="244825"/>
            <a:chExt cx="4833925" cy="5166575"/>
          </a:xfrm>
        </p:grpSpPr>
        <p:sp>
          <p:nvSpPr>
            <p:cNvPr id="561" name="Google Shape;561;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6"/>
          <p:cNvGrpSpPr/>
          <p:nvPr/>
        </p:nvGrpSpPr>
        <p:grpSpPr>
          <a:xfrm rot="-8888530">
            <a:off x="79888" y="3371687"/>
            <a:ext cx="920199" cy="1020478"/>
            <a:chOff x="-1677203" y="-524938"/>
            <a:chExt cx="920048" cy="1020311"/>
          </a:xfrm>
        </p:grpSpPr>
        <p:grpSp>
          <p:nvGrpSpPr>
            <p:cNvPr id="545" name="Google Shape;545;p26"/>
            <p:cNvGrpSpPr/>
            <p:nvPr/>
          </p:nvGrpSpPr>
          <p:grpSpPr>
            <a:xfrm rot="-6574935">
              <a:off x="-1082701" y="-489315"/>
              <a:ext cx="179777" cy="155235"/>
              <a:chOff x="71450" y="1628800"/>
              <a:chExt cx="195250" cy="238125"/>
            </a:xfrm>
          </p:grpSpPr>
          <p:sp>
            <p:nvSpPr>
              <p:cNvPr id="546" name="Google Shape;546;p26"/>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47" name="Google Shape;547;p26"/>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48" name="Google Shape;548;p26"/>
            <p:cNvGrpSpPr/>
            <p:nvPr/>
          </p:nvGrpSpPr>
          <p:grpSpPr>
            <a:xfrm rot="7579883">
              <a:off x="-1637360" y="201470"/>
              <a:ext cx="276987" cy="233178"/>
              <a:chOff x="1609720" y="4773978"/>
              <a:chExt cx="142884" cy="159996"/>
            </a:xfrm>
          </p:grpSpPr>
          <p:sp>
            <p:nvSpPr>
              <p:cNvPr id="549" name="Google Shape;549;p26"/>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0" name="Google Shape;550;p26"/>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1" name="Google Shape;551;p26"/>
            <p:cNvGrpSpPr/>
            <p:nvPr/>
          </p:nvGrpSpPr>
          <p:grpSpPr>
            <a:xfrm rot="7579901">
              <a:off x="-1108292" y="143128"/>
              <a:ext cx="180407" cy="155260"/>
              <a:chOff x="1980954" y="4639503"/>
              <a:chExt cx="143372" cy="159996"/>
            </a:xfrm>
          </p:grpSpPr>
          <p:sp>
            <p:nvSpPr>
              <p:cNvPr id="552" name="Google Shape;552;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3" name="Google Shape;553;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4" name="Google Shape;554;p26"/>
            <p:cNvGrpSpPr/>
            <p:nvPr/>
          </p:nvGrpSpPr>
          <p:grpSpPr>
            <a:xfrm rot="7594355">
              <a:off x="-1294125" y="-145811"/>
              <a:ext cx="144782" cy="121123"/>
              <a:chOff x="1980954" y="4639503"/>
              <a:chExt cx="143372" cy="159996"/>
            </a:xfrm>
          </p:grpSpPr>
          <p:sp>
            <p:nvSpPr>
              <p:cNvPr id="555" name="Google Shape;555;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6" name="Google Shape;556;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7" name="Google Shape;557;p26"/>
            <p:cNvGrpSpPr/>
            <p:nvPr/>
          </p:nvGrpSpPr>
          <p:grpSpPr>
            <a:xfrm rot="-511414">
              <a:off x="-950747" y="-152290"/>
              <a:ext cx="180405" cy="155250"/>
              <a:chOff x="1980954" y="4639503"/>
              <a:chExt cx="143372" cy="159996"/>
            </a:xfrm>
          </p:grpSpPr>
          <p:sp>
            <p:nvSpPr>
              <p:cNvPr id="558" name="Google Shape;558;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9" name="Google Shape;559;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sp>
        <p:nvSpPr>
          <p:cNvPr id="65" name="Google Shape;520;p26"/>
          <p:cNvSpPr txBox="1">
            <a:spLocks/>
          </p:cNvSpPr>
          <p:nvPr/>
        </p:nvSpPr>
        <p:spPr>
          <a:xfrm>
            <a:off x="572812" y="285750"/>
            <a:ext cx="4123989" cy="623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1pPr>
            <a:lvl2pPr marL="914400" marR="0" lvl="1"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2pPr>
            <a:lvl3pPr marL="1371600" marR="0" lvl="2"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3pPr>
            <a:lvl4pPr marL="1828800" marR="0" lvl="3"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4pPr>
            <a:lvl5pPr marL="2286000" marR="0" lvl="4"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5pPr>
            <a:lvl6pPr marL="2743200" marR="0" lvl="5"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6pPr>
            <a:lvl7pPr marL="3200400" marR="0" lvl="6"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7pPr>
            <a:lvl8pPr marL="3657600" marR="0" lvl="7"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8pPr>
            <a:lvl9pPr marL="4114800" marR="0" lvl="8" indent="-317500" algn="l" rtl="0">
              <a:lnSpc>
                <a:spcPct val="100000"/>
              </a:lnSpc>
              <a:spcBef>
                <a:spcPts val="1600"/>
              </a:spcBef>
              <a:spcAft>
                <a:spcPts val="1600"/>
              </a:spcAft>
              <a:buClr>
                <a:srgbClr val="000000"/>
              </a:buClr>
              <a:buSzPts val="1400"/>
              <a:buFont typeface="Poppins"/>
              <a:buNone/>
              <a:defRPr sz="1400" b="0" i="0" u="none" strike="noStrike" cap="none">
                <a:solidFill>
                  <a:srgbClr val="000000"/>
                </a:solidFill>
                <a:latin typeface="Poppins"/>
                <a:ea typeface="Poppins"/>
                <a:cs typeface="Poppins"/>
                <a:sym typeface="Poppins"/>
              </a:defRPr>
            </a:lvl9pPr>
          </a:lstStyle>
          <a:p>
            <a:endParaRPr lang="en-US" dirty="0" smtClean="0"/>
          </a:p>
          <a:p>
            <a:pPr lvl="1">
              <a:buFont typeface="Arial" pitchFamily="34" charset="0"/>
              <a:buChar char="•"/>
            </a:pPr>
            <a:r>
              <a:rPr lang="en-GB" dirty="0" smtClean="0"/>
              <a:t>      </a:t>
            </a:r>
            <a:r>
              <a:rPr lang="en-GB" sz="1600" dirty="0" smtClean="0"/>
              <a:t>Datasets :-</a:t>
            </a:r>
            <a:endParaRPr lang="en-US" sz="1600" dirty="0" smtClean="0"/>
          </a:p>
          <a:p>
            <a:endParaRPr lang="en-US" dirty="0"/>
          </a:p>
        </p:txBody>
      </p:sp>
      <p:graphicFrame>
        <p:nvGraphicFramePr>
          <p:cNvPr id="66" name="Google Shape;982;p39"/>
          <p:cNvGraphicFramePr/>
          <p:nvPr>
            <p:extLst>
              <p:ext uri="{D42A27DB-BD31-4B8C-83A1-F6EECF244321}">
                <p14:modId xmlns:p14="http://schemas.microsoft.com/office/powerpoint/2010/main" val="4213902955"/>
              </p:ext>
            </p:extLst>
          </p:nvPr>
        </p:nvGraphicFramePr>
        <p:xfrm>
          <a:off x="864701" y="1276350"/>
          <a:ext cx="7768656" cy="1322801"/>
        </p:xfrm>
        <a:graphic>
          <a:graphicData uri="http://schemas.openxmlformats.org/drawingml/2006/table">
            <a:tbl>
              <a:tblPr>
                <a:noFill/>
                <a:tableStyleId>{9F82C6DA-EF45-49C0-B647-7C790031F401}</a:tableStyleId>
              </a:tblPr>
              <a:tblGrid>
                <a:gridCol w="2589552"/>
                <a:gridCol w="2589552"/>
                <a:gridCol w="2589552"/>
              </a:tblGrid>
              <a:tr h="248190">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1</a:t>
                      </a:r>
                      <a:r>
                        <a:rPr lang="en-US" b="1" baseline="30000" dirty="0" smtClean="0">
                          <a:solidFill>
                            <a:srgbClr val="FFFFFF"/>
                          </a:solidFill>
                          <a:latin typeface="Lora"/>
                          <a:ea typeface="Lora"/>
                          <a:cs typeface="Lora"/>
                          <a:sym typeface="Lora"/>
                        </a:rPr>
                        <a:t>st</a:t>
                      </a:r>
                      <a:r>
                        <a:rPr lang="en-US" b="1" dirty="0"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9525" cap="flat" cmpd="sng" algn="ctr">
                      <a:solidFill>
                        <a:schemeClr val="dk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b="1" baseline="0" dirty="0" smtClean="0">
                          <a:solidFill>
                            <a:srgbClr val="FFFFFF"/>
                          </a:solidFill>
                          <a:latin typeface="Lora"/>
                          <a:ea typeface="Lora"/>
                          <a:cs typeface="Lora"/>
                          <a:sym typeface="Lora"/>
                        </a:rPr>
                        <a:t>2</a:t>
                      </a:r>
                      <a:r>
                        <a:rPr lang="en-US" b="1" baseline="30000" dirty="0" smtClean="0">
                          <a:solidFill>
                            <a:srgbClr val="FFFFFF"/>
                          </a:solidFill>
                          <a:latin typeface="Lora"/>
                          <a:ea typeface="Lora"/>
                          <a:cs typeface="Lora"/>
                          <a:sym typeface="Lora"/>
                        </a:rPr>
                        <a:t>nd</a:t>
                      </a:r>
                      <a:r>
                        <a:rPr lang="en-US" b="1" dirty="0"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b="1" baseline="0" dirty="0" smtClean="0">
                          <a:solidFill>
                            <a:srgbClr val="FFFFFF"/>
                          </a:solidFill>
                          <a:latin typeface="Lora"/>
                          <a:ea typeface="Lora"/>
                          <a:cs typeface="Lora"/>
                          <a:sym typeface="Lora"/>
                        </a:rPr>
                        <a:t>3</a:t>
                      </a:r>
                      <a:r>
                        <a:rPr lang="en" b="1" baseline="30000" dirty="0" smtClean="0">
                          <a:solidFill>
                            <a:srgbClr val="FFFFFF"/>
                          </a:solidFill>
                          <a:latin typeface="Lora"/>
                          <a:ea typeface="Lora"/>
                          <a:cs typeface="Lora"/>
                          <a:sym typeface="Lora"/>
                        </a:rPr>
                        <a:t>rd</a:t>
                      </a:r>
                      <a:r>
                        <a:rPr lang="en" b="1" baseline="0" dirty="0"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accent2"/>
                    </a:solidFill>
                  </a:tcPr>
                </a:tc>
              </a:tr>
              <a:tr h="5345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latin typeface="Poppins Light"/>
                          <a:ea typeface="Poppins Light"/>
                          <a:cs typeface="Poppins Light"/>
                          <a:sym typeface="Poppins Light"/>
                        </a:rPr>
                        <a:t>RAVDESS</a:t>
                      </a:r>
                    </a:p>
                    <a:p>
                      <a:pPr marL="0" lvl="0" indent="0" algn="ctr" rtl="0">
                        <a:spcBef>
                          <a:spcPts val="0"/>
                        </a:spcBef>
                        <a:spcAft>
                          <a:spcPts val="0"/>
                        </a:spcAft>
                        <a:buNone/>
                      </a:pPr>
                      <a:endParaRPr sz="1100" dirty="0">
                        <a:latin typeface="Poppins Light"/>
                        <a:ea typeface="Poppins Light"/>
                        <a:cs typeface="Poppins Light"/>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endParaRPr lang="en-US" sz="1100" dirty="0" smtClean="0">
                        <a:latin typeface="Poppins Light"/>
                        <a:ea typeface="Poppins Light"/>
                        <a:cs typeface="Poppins Light"/>
                        <a:sym typeface="Poppins Light"/>
                      </a:endParaRPr>
                    </a:p>
                    <a:p>
                      <a:pPr marL="0" lvl="0" indent="0" algn="ctr" rtl="0">
                        <a:spcBef>
                          <a:spcPts val="0"/>
                        </a:spcBef>
                        <a:spcAft>
                          <a:spcPts val="0"/>
                        </a:spcAft>
                        <a:buNone/>
                      </a:pPr>
                      <a:r>
                        <a:rPr lang="en-US" sz="1100" dirty="0" smtClean="0">
                          <a:latin typeface="Poppins Light"/>
                          <a:ea typeface="Poppins Light"/>
                          <a:cs typeface="Poppins Light"/>
                          <a:sym typeface="Poppins Light"/>
                        </a:rPr>
                        <a:t>SAVEE</a:t>
                      </a:r>
                      <a:endParaRPr sz="1100" dirty="0">
                        <a:latin typeface="Poppins Light"/>
                        <a:ea typeface="Poppins Light"/>
                        <a:cs typeface="Poppins Light"/>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endParaRPr lang="en-US" sz="1100" dirty="0" smtClean="0">
                        <a:latin typeface="Poppins Light"/>
                        <a:ea typeface="Poppins Light"/>
                        <a:cs typeface="Poppins Light"/>
                        <a:sym typeface="Poppins Light"/>
                      </a:endParaRPr>
                    </a:p>
                    <a:p>
                      <a:pPr marL="0" lvl="0" indent="0" algn="ctr" rtl="0">
                        <a:spcBef>
                          <a:spcPts val="0"/>
                        </a:spcBef>
                        <a:spcAft>
                          <a:spcPts val="0"/>
                        </a:spcAft>
                        <a:buNone/>
                      </a:pPr>
                      <a:r>
                        <a:rPr lang="en-US" sz="1100" dirty="0" smtClean="0">
                          <a:latin typeface="Poppins Light"/>
                          <a:ea typeface="Poppins Light"/>
                          <a:cs typeface="Poppins Light"/>
                          <a:sym typeface="Poppins Light"/>
                        </a:rPr>
                        <a:t>RAVDESS + SAVEE</a:t>
                      </a:r>
                      <a:endParaRPr sz="1100" dirty="0">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r h="392000">
                <a:tc>
                  <a:txBody>
                    <a:bodyPr/>
                    <a:lstStyle/>
                    <a:p>
                      <a:pPr marL="0" lvl="0" indent="0" algn="ctr" rtl="0">
                        <a:spcBef>
                          <a:spcPts val="0"/>
                        </a:spcBef>
                        <a:spcAft>
                          <a:spcPts val="0"/>
                        </a:spcAft>
                        <a:buNone/>
                      </a:pPr>
                      <a:r>
                        <a:rPr lang="en-US" sz="1100" dirty="0" smtClean="0">
                          <a:solidFill>
                            <a:srgbClr val="FF0000"/>
                          </a:solidFill>
                          <a:latin typeface="Poppins Light"/>
                          <a:ea typeface="Poppins Light"/>
                          <a:cs typeface="Poppins Light"/>
                          <a:sym typeface="Poppins Light"/>
                        </a:rPr>
                        <a:t> </a:t>
                      </a:r>
                      <a:r>
                        <a:rPr lang="en-US" sz="1100" dirty="0" smtClean="0">
                          <a:solidFill>
                            <a:srgbClr val="0070C0"/>
                          </a:solidFill>
                          <a:latin typeface="Poppins Light"/>
                          <a:ea typeface="Poppins Light"/>
                          <a:cs typeface="Poppins Light"/>
                          <a:sym typeface="Poppins Light"/>
                        </a:rPr>
                        <a:t>Accuracy 95%.</a:t>
                      </a:r>
                      <a:endParaRPr sz="1100" dirty="0">
                        <a:solidFill>
                          <a:srgbClr val="0070C0"/>
                        </a:solidFill>
                        <a:latin typeface="Poppins Light"/>
                        <a:ea typeface="Poppins Light"/>
                        <a:cs typeface="Poppins Light"/>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dirty="0" smtClean="0">
                          <a:latin typeface="Poppins Light"/>
                          <a:ea typeface="Poppins Light"/>
                          <a:cs typeface="Poppins Light"/>
                          <a:sym typeface="Poppins Light"/>
                        </a:rPr>
                        <a:t> Accuracy 62.5%.</a:t>
                      </a:r>
                      <a:endParaRPr sz="1100" dirty="0">
                        <a:latin typeface="Poppins Light"/>
                        <a:ea typeface="Poppins Light"/>
                        <a:cs typeface="Poppins Light"/>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dirty="0" smtClean="0">
                          <a:solidFill>
                            <a:schemeClr val="accent5">
                              <a:lumMod val="10000"/>
                            </a:schemeClr>
                          </a:solidFill>
                          <a:latin typeface="Poppins Light"/>
                          <a:ea typeface="Poppins Light"/>
                          <a:cs typeface="Poppins Light"/>
                          <a:sym typeface="Poppins Light"/>
                        </a:rPr>
                        <a:t> Accuracy 72.7%.</a:t>
                      </a:r>
                      <a:endParaRPr sz="1100" b="0" dirty="0">
                        <a:solidFill>
                          <a:schemeClr val="accent5">
                            <a:lumMod val="10000"/>
                          </a:schemeClr>
                        </a:solidFill>
                        <a:latin typeface="Poppins Light"/>
                        <a:ea typeface="Poppins Light"/>
                        <a:cs typeface="Poppins Light"/>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bl>
          </a:graphicData>
        </a:graphic>
      </p:graphicFrame>
      <p:pic>
        <p:nvPicPr>
          <p:cNvPr id="69" name="Picture 68" descr="A chart with numbers and symbols&#10;&#10;Description automatically generated with medium confidence"/>
          <p:cNvPicPr/>
          <p:nvPr/>
        </p:nvPicPr>
        <p:blipFill>
          <a:blip r:embed="rId3"/>
          <a:stretch>
            <a:fillRect/>
          </a:stretch>
        </p:blipFill>
        <p:spPr>
          <a:xfrm>
            <a:off x="834800" y="2689910"/>
            <a:ext cx="2606926" cy="2267466"/>
          </a:xfrm>
          <a:prstGeom prst="rect">
            <a:avLst/>
          </a:prstGeom>
        </p:spPr>
      </p:pic>
      <p:pic>
        <p:nvPicPr>
          <p:cNvPr id="70" name="Picture 69" descr="A diagram of a confusion matrix&#10;&#10;Description automatically generated"/>
          <p:cNvPicPr/>
          <p:nvPr/>
        </p:nvPicPr>
        <p:blipFill>
          <a:blip r:embed="rId4"/>
          <a:stretch>
            <a:fillRect/>
          </a:stretch>
        </p:blipFill>
        <p:spPr>
          <a:xfrm>
            <a:off x="3642823" y="2689910"/>
            <a:ext cx="2425674" cy="2267466"/>
          </a:xfrm>
          <a:prstGeom prst="rect">
            <a:avLst/>
          </a:prstGeom>
        </p:spPr>
      </p:pic>
      <p:pic>
        <p:nvPicPr>
          <p:cNvPr id="72" name="Picture 71" descr="A diagram of a confusion matrix&#10;&#10;Description automatically generated"/>
          <p:cNvPicPr/>
          <p:nvPr/>
        </p:nvPicPr>
        <p:blipFill>
          <a:blip r:embed="rId5"/>
          <a:stretch>
            <a:fillRect/>
          </a:stretch>
        </p:blipFill>
        <p:spPr>
          <a:xfrm>
            <a:off x="6400800" y="2689910"/>
            <a:ext cx="2299662" cy="2267466"/>
          </a:xfrm>
          <a:prstGeom prst="rect">
            <a:avLst/>
          </a:prstGeom>
        </p:spPr>
      </p:pic>
      <p:sp>
        <p:nvSpPr>
          <p:cNvPr id="67" name="Google Shape;689;p30"/>
          <p:cNvSpPr/>
          <p:nvPr/>
        </p:nvSpPr>
        <p:spPr>
          <a:xfrm rot="2158366">
            <a:off x="4280593" y="-458500"/>
            <a:ext cx="2564013" cy="2264525"/>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90;p30"/>
          <p:cNvSpPr txBox="1">
            <a:spLocks/>
          </p:cNvSpPr>
          <p:nvPr/>
        </p:nvSpPr>
        <p:spPr>
          <a:xfrm>
            <a:off x="4343400" y="-145142"/>
            <a:ext cx="2286000" cy="12690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Experiments &amp; Results</a:t>
            </a:r>
            <a:endParaRPr lang="en-US" sz="2400" b="1" dirty="0">
              <a:solidFill>
                <a:srgbClr val="FFFFFF"/>
              </a:solidFill>
            </a:endParaRPr>
          </a:p>
        </p:txBody>
      </p:sp>
    </p:spTree>
    <p:extLst>
      <p:ext uri="{BB962C8B-B14F-4D97-AF65-F5344CB8AC3E}">
        <p14:creationId xmlns:p14="http://schemas.microsoft.com/office/powerpoint/2010/main" val="3010920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ipe(down)">
                                      <p:cBhvr>
                                        <p:cTn id="7" dur="500"/>
                                        <p:tgtEl>
                                          <p:spTgt spid="65"/>
                                        </p:tgtEl>
                                      </p:cBhvr>
                                    </p:animEffect>
                                  </p:childTnLst>
                                </p:cTn>
                              </p:par>
                              <p:par>
                                <p:cTn id="8" presetID="22" presetClass="entr" presetSubtype="4" fill="hold" nodeType="withEffect">
                                  <p:stCondLst>
                                    <p:cond delay="0"/>
                                  </p:stCondLst>
                                  <p:childTnLst>
                                    <p:set>
                                      <p:cBhvr>
                                        <p:cTn id="9" dur="1" fill="hold">
                                          <p:stCondLst>
                                            <p:cond delay="0"/>
                                          </p:stCondLst>
                                        </p:cTn>
                                        <p:tgtEl>
                                          <p:spTgt spid="66"/>
                                        </p:tgtEl>
                                        <p:attrNameLst>
                                          <p:attrName>style.visibility</p:attrName>
                                        </p:attrNameLst>
                                      </p:cBhvr>
                                      <p:to>
                                        <p:strVal val="visible"/>
                                      </p:to>
                                    </p:set>
                                    <p:animEffect transition="in" filter="wipe(down)">
                                      <p:cBhvr>
                                        <p:cTn id="10" dur="500"/>
                                        <p:tgtEl>
                                          <p:spTgt spid="66"/>
                                        </p:tgtEl>
                                      </p:cBhvr>
                                    </p:animEffect>
                                  </p:childTnLst>
                                </p:cTn>
                              </p:par>
                              <p:par>
                                <p:cTn id="11" presetID="22" presetClass="entr" presetSubtype="4" fill="hold" nodeType="withEffect">
                                  <p:stCondLst>
                                    <p:cond delay="0"/>
                                  </p:stCondLst>
                                  <p:childTnLst>
                                    <p:set>
                                      <p:cBhvr>
                                        <p:cTn id="12" dur="1" fill="hold">
                                          <p:stCondLst>
                                            <p:cond delay="0"/>
                                          </p:stCondLst>
                                        </p:cTn>
                                        <p:tgtEl>
                                          <p:spTgt spid="69"/>
                                        </p:tgtEl>
                                        <p:attrNameLst>
                                          <p:attrName>style.visibility</p:attrName>
                                        </p:attrNameLst>
                                      </p:cBhvr>
                                      <p:to>
                                        <p:strVal val="visible"/>
                                      </p:to>
                                    </p:set>
                                    <p:animEffect transition="in" filter="wipe(down)">
                                      <p:cBhvr>
                                        <p:cTn id="13" dur="500"/>
                                        <p:tgtEl>
                                          <p:spTgt spid="69"/>
                                        </p:tgtEl>
                                      </p:cBhvr>
                                    </p:animEffect>
                                  </p:childTnLst>
                                </p:cTn>
                              </p:par>
                              <p:par>
                                <p:cTn id="14" presetID="22" presetClass="entr" presetSubtype="4" fill="hold" nodeType="withEffect">
                                  <p:stCondLst>
                                    <p:cond delay="0"/>
                                  </p:stCondLst>
                                  <p:childTnLst>
                                    <p:set>
                                      <p:cBhvr>
                                        <p:cTn id="15" dur="1" fill="hold">
                                          <p:stCondLst>
                                            <p:cond delay="0"/>
                                          </p:stCondLst>
                                        </p:cTn>
                                        <p:tgtEl>
                                          <p:spTgt spid="70"/>
                                        </p:tgtEl>
                                        <p:attrNameLst>
                                          <p:attrName>style.visibility</p:attrName>
                                        </p:attrNameLst>
                                      </p:cBhvr>
                                      <p:to>
                                        <p:strVal val="visible"/>
                                      </p:to>
                                    </p:set>
                                    <p:animEffect transition="in" filter="wipe(down)">
                                      <p:cBhvr>
                                        <p:cTn id="16" dur="500"/>
                                        <p:tgtEl>
                                          <p:spTgt spid="70"/>
                                        </p:tgtEl>
                                      </p:cBhvr>
                                    </p:animEffect>
                                  </p:childTnLst>
                                </p:cTn>
                              </p:par>
                              <p:par>
                                <p:cTn id="17" presetID="22" presetClass="entr" presetSubtype="4" fill="hold" nodeType="withEffect">
                                  <p:stCondLst>
                                    <p:cond delay="0"/>
                                  </p:stCondLst>
                                  <p:childTnLst>
                                    <p:set>
                                      <p:cBhvr>
                                        <p:cTn id="18" dur="1" fill="hold">
                                          <p:stCondLst>
                                            <p:cond delay="0"/>
                                          </p:stCondLst>
                                        </p:cTn>
                                        <p:tgtEl>
                                          <p:spTgt spid="72"/>
                                        </p:tgtEl>
                                        <p:attrNameLst>
                                          <p:attrName>style.visibility</p:attrName>
                                        </p:attrNameLst>
                                      </p:cBhvr>
                                      <p:to>
                                        <p:strVal val="visible"/>
                                      </p:to>
                                    </p:set>
                                    <p:animEffect transition="in" filter="wipe(down)">
                                      <p:cBhvr>
                                        <p:cTn id="19"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723374" y="1122020"/>
            <a:ext cx="6876441" cy="463695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txBox="1">
            <a:spLocks noGrp="1"/>
          </p:cNvSpPr>
          <p:nvPr>
            <p:ph type="title"/>
          </p:nvPr>
        </p:nvSpPr>
        <p:spPr>
          <a:xfrm>
            <a:off x="2325075" y="1650511"/>
            <a:ext cx="4225624" cy="17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rgbClr val="FFFFFF"/>
                </a:solidFill>
              </a:rPr>
              <a:t>Demo</a:t>
            </a:r>
            <a:endParaRPr dirty="0">
              <a:solidFill>
                <a:srgbClr val="FFFFFF"/>
              </a:solidFill>
            </a:endParaRPr>
          </a:p>
        </p:txBody>
      </p:sp>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extLst>
      <p:ext uri="{BB962C8B-B14F-4D97-AF65-F5344CB8AC3E}">
        <p14:creationId xmlns:p14="http://schemas.microsoft.com/office/powerpoint/2010/main" val="3086472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89"/>
                                        </p:tgtEl>
                                        <p:attrNameLst>
                                          <p:attrName>style.visibility</p:attrName>
                                        </p:attrNameLst>
                                      </p:cBhvr>
                                      <p:to>
                                        <p:strVal val="visible"/>
                                      </p:to>
                                    </p:set>
                                    <p:animEffect transition="in" filter="fade">
                                      <p:cBhvr>
                                        <p:cTn id="7" dur="1000"/>
                                        <p:tgtEl>
                                          <p:spTgt spid="689"/>
                                        </p:tgtEl>
                                      </p:cBhvr>
                                    </p:animEffect>
                                    <p:anim calcmode="lin" valueType="num">
                                      <p:cBhvr>
                                        <p:cTn id="8" dur="1000" fill="hold"/>
                                        <p:tgtEl>
                                          <p:spTgt spid="689"/>
                                        </p:tgtEl>
                                        <p:attrNameLst>
                                          <p:attrName>ppt_x</p:attrName>
                                        </p:attrNameLst>
                                      </p:cBhvr>
                                      <p:tavLst>
                                        <p:tav tm="0">
                                          <p:val>
                                            <p:strVal val="#ppt_x"/>
                                          </p:val>
                                        </p:tav>
                                        <p:tav tm="100000">
                                          <p:val>
                                            <p:strVal val="#ppt_x"/>
                                          </p:val>
                                        </p:tav>
                                      </p:tavLst>
                                    </p:anim>
                                    <p:anim calcmode="lin" valueType="num">
                                      <p:cBhvr>
                                        <p:cTn id="9" dur="1000" fill="hold"/>
                                        <p:tgtEl>
                                          <p:spTgt spid="68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90"/>
                                        </p:tgtEl>
                                        <p:attrNameLst>
                                          <p:attrName>style.visibility</p:attrName>
                                        </p:attrNameLst>
                                      </p:cBhvr>
                                      <p:to>
                                        <p:strVal val="visible"/>
                                      </p:to>
                                    </p:set>
                                    <p:animEffect transition="in" filter="fade">
                                      <p:cBhvr>
                                        <p:cTn id="12" dur="1000"/>
                                        <p:tgtEl>
                                          <p:spTgt spid="690"/>
                                        </p:tgtEl>
                                      </p:cBhvr>
                                    </p:animEffect>
                                    <p:anim calcmode="lin" valueType="num">
                                      <p:cBhvr>
                                        <p:cTn id="13" dur="1000" fill="hold"/>
                                        <p:tgtEl>
                                          <p:spTgt spid="690"/>
                                        </p:tgtEl>
                                        <p:attrNameLst>
                                          <p:attrName>ppt_x</p:attrName>
                                        </p:attrNameLst>
                                      </p:cBhvr>
                                      <p:tavLst>
                                        <p:tav tm="0">
                                          <p:val>
                                            <p:strVal val="#ppt_x"/>
                                          </p:val>
                                        </p:tav>
                                        <p:tav tm="100000">
                                          <p:val>
                                            <p:strVal val="#ppt_x"/>
                                          </p:val>
                                        </p:tav>
                                      </p:tavLst>
                                    </p:anim>
                                    <p:anim calcmode="lin" valueType="num">
                                      <p:cBhvr>
                                        <p:cTn id="14" dur="1000" fill="hold"/>
                                        <p:tgtEl>
                                          <p:spTgt spid="6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69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grpSp>
        <p:nvGrpSpPr>
          <p:cNvPr id="521" name="Google Shape;521;p26"/>
          <p:cNvGrpSpPr/>
          <p:nvPr/>
        </p:nvGrpSpPr>
        <p:grpSpPr>
          <a:xfrm rot="-1053734" flipH="1">
            <a:off x="142715" y="1437942"/>
            <a:ext cx="341228" cy="442960"/>
            <a:chOff x="1361275" y="244825"/>
            <a:chExt cx="4833925" cy="5166575"/>
          </a:xfrm>
        </p:grpSpPr>
        <p:sp>
          <p:nvSpPr>
            <p:cNvPr id="522" name="Google Shape;522;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26"/>
          <p:cNvGrpSpPr/>
          <p:nvPr/>
        </p:nvGrpSpPr>
        <p:grpSpPr>
          <a:xfrm rot="1243977">
            <a:off x="4802317" y="3844362"/>
            <a:ext cx="568034" cy="628895"/>
            <a:chOff x="1361275" y="244825"/>
            <a:chExt cx="4833925" cy="5166575"/>
          </a:xfrm>
        </p:grpSpPr>
        <p:sp>
          <p:nvSpPr>
            <p:cNvPr id="561" name="Google Shape;561;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6"/>
          <p:cNvGrpSpPr/>
          <p:nvPr/>
        </p:nvGrpSpPr>
        <p:grpSpPr>
          <a:xfrm rot="-8888530">
            <a:off x="79888" y="3371687"/>
            <a:ext cx="920199" cy="1020478"/>
            <a:chOff x="-1677203" y="-524938"/>
            <a:chExt cx="920048" cy="1020311"/>
          </a:xfrm>
        </p:grpSpPr>
        <p:grpSp>
          <p:nvGrpSpPr>
            <p:cNvPr id="545" name="Google Shape;545;p26"/>
            <p:cNvGrpSpPr/>
            <p:nvPr/>
          </p:nvGrpSpPr>
          <p:grpSpPr>
            <a:xfrm rot="-6574935">
              <a:off x="-1082701" y="-489315"/>
              <a:ext cx="179777" cy="155235"/>
              <a:chOff x="71450" y="1628800"/>
              <a:chExt cx="195250" cy="238125"/>
            </a:xfrm>
          </p:grpSpPr>
          <p:sp>
            <p:nvSpPr>
              <p:cNvPr id="546" name="Google Shape;546;p26"/>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47" name="Google Shape;547;p26"/>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48" name="Google Shape;548;p26"/>
            <p:cNvGrpSpPr/>
            <p:nvPr/>
          </p:nvGrpSpPr>
          <p:grpSpPr>
            <a:xfrm rot="7579883">
              <a:off x="-1637360" y="201470"/>
              <a:ext cx="276987" cy="233178"/>
              <a:chOff x="1609720" y="4773978"/>
              <a:chExt cx="142884" cy="159996"/>
            </a:xfrm>
          </p:grpSpPr>
          <p:sp>
            <p:nvSpPr>
              <p:cNvPr id="549" name="Google Shape;549;p26"/>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0" name="Google Shape;550;p26"/>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1" name="Google Shape;551;p26"/>
            <p:cNvGrpSpPr/>
            <p:nvPr/>
          </p:nvGrpSpPr>
          <p:grpSpPr>
            <a:xfrm rot="7579901">
              <a:off x="-1108292" y="143128"/>
              <a:ext cx="180407" cy="155260"/>
              <a:chOff x="1980954" y="4639503"/>
              <a:chExt cx="143372" cy="159996"/>
            </a:xfrm>
          </p:grpSpPr>
          <p:sp>
            <p:nvSpPr>
              <p:cNvPr id="552" name="Google Shape;552;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3" name="Google Shape;553;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4" name="Google Shape;554;p26"/>
            <p:cNvGrpSpPr/>
            <p:nvPr/>
          </p:nvGrpSpPr>
          <p:grpSpPr>
            <a:xfrm rot="7594355">
              <a:off x="-1294125" y="-145811"/>
              <a:ext cx="144782" cy="121123"/>
              <a:chOff x="1980954" y="4639503"/>
              <a:chExt cx="143372" cy="159996"/>
            </a:xfrm>
          </p:grpSpPr>
          <p:sp>
            <p:nvSpPr>
              <p:cNvPr id="555" name="Google Shape;555;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6" name="Google Shape;556;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7" name="Google Shape;557;p26"/>
            <p:cNvGrpSpPr/>
            <p:nvPr/>
          </p:nvGrpSpPr>
          <p:grpSpPr>
            <a:xfrm rot="-511414">
              <a:off x="-950747" y="-152290"/>
              <a:ext cx="180405" cy="155250"/>
              <a:chOff x="1980954" y="4639503"/>
              <a:chExt cx="143372" cy="159996"/>
            </a:xfrm>
          </p:grpSpPr>
          <p:sp>
            <p:nvSpPr>
              <p:cNvPr id="558" name="Google Shape;558;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9" name="Google Shape;559;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sp>
        <p:nvSpPr>
          <p:cNvPr id="67" name="Google Shape;689;p30"/>
          <p:cNvSpPr/>
          <p:nvPr/>
        </p:nvSpPr>
        <p:spPr>
          <a:xfrm rot="2158366">
            <a:off x="3392409" y="-777325"/>
            <a:ext cx="2564013" cy="2264525"/>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90;p30"/>
          <p:cNvSpPr txBox="1">
            <a:spLocks/>
          </p:cNvSpPr>
          <p:nvPr/>
        </p:nvSpPr>
        <p:spPr>
          <a:xfrm>
            <a:off x="3505200" y="-323850"/>
            <a:ext cx="2286000" cy="12690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800" b="1" dirty="0" smtClean="0">
                <a:solidFill>
                  <a:srgbClr val="FFFFFF"/>
                </a:solidFill>
              </a:rPr>
              <a:t>Demo</a:t>
            </a:r>
            <a:endParaRPr lang="en-US" sz="2800" b="1" dirty="0">
              <a:solidFill>
                <a:srgbClr val="FFFFFF"/>
              </a:solidFill>
            </a:endParaRPr>
          </a:p>
        </p:txBody>
      </p:sp>
      <p:pic>
        <p:nvPicPr>
          <p:cNvPr id="2" name="female_dem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790700" y="971549"/>
            <a:ext cx="2362200" cy="3387919"/>
          </a:xfrm>
          <a:prstGeom prst="rect">
            <a:avLst/>
          </a:prstGeom>
        </p:spPr>
      </p:pic>
      <p:sp>
        <p:nvSpPr>
          <p:cNvPr id="3" name="TextBox 2"/>
          <p:cNvSpPr txBox="1"/>
          <p:nvPr/>
        </p:nvSpPr>
        <p:spPr>
          <a:xfrm>
            <a:off x="2362200" y="4397573"/>
            <a:ext cx="1308371" cy="307777"/>
          </a:xfrm>
          <a:prstGeom prst="rect">
            <a:avLst/>
          </a:prstGeom>
          <a:noFill/>
        </p:spPr>
        <p:txBody>
          <a:bodyPr wrap="none" rtlCol="0">
            <a:spAutoFit/>
          </a:bodyPr>
          <a:lstStyle/>
          <a:p>
            <a:r>
              <a:rPr lang="en-US" dirty="0" smtClean="0"/>
              <a:t>Female Demo</a:t>
            </a:r>
            <a:endParaRPr lang="en-US" dirty="0"/>
          </a:p>
        </p:txBody>
      </p:sp>
      <p:pic>
        <p:nvPicPr>
          <p:cNvPr id="4" name="male_demo.mp4">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943600" y="971548"/>
            <a:ext cx="2438400" cy="3387919"/>
          </a:xfrm>
          <a:prstGeom prst="rect">
            <a:avLst/>
          </a:prstGeom>
        </p:spPr>
      </p:pic>
      <p:sp>
        <p:nvSpPr>
          <p:cNvPr id="5" name="TextBox 4"/>
          <p:cNvSpPr txBox="1"/>
          <p:nvPr/>
        </p:nvSpPr>
        <p:spPr>
          <a:xfrm>
            <a:off x="6672419" y="4397573"/>
            <a:ext cx="1099981" cy="307777"/>
          </a:xfrm>
          <a:prstGeom prst="rect">
            <a:avLst/>
          </a:prstGeom>
          <a:noFill/>
        </p:spPr>
        <p:txBody>
          <a:bodyPr wrap="none" rtlCol="0">
            <a:spAutoFit/>
          </a:bodyPr>
          <a:lstStyle/>
          <a:p>
            <a:r>
              <a:rPr lang="en-US" dirty="0" smtClean="0"/>
              <a:t>Male Demo</a:t>
            </a:r>
            <a:endParaRPr lang="en-US" dirty="0"/>
          </a:p>
        </p:txBody>
      </p:sp>
    </p:spTree>
    <p:extLst>
      <p:ext uri="{BB962C8B-B14F-4D97-AF65-F5344CB8AC3E}">
        <p14:creationId xmlns:p14="http://schemas.microsoft.com/office/powerpoint/2010/main" val="18463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2"/>
                </p:tgtEl>
              </p:cMediaNode>
            </p:video>
            <p:video>
              <p:cMediaNode vol="80000">
                <p:cTn id="18" fill="hold" display="0">
                  <p:stCondLst>
                    <p:cond delay="indefinite"/>
                  </p:stCondLst>
                </p:cTn>
                <p:tgtEl>
                  <p:spTgt spid="4"/>
                </p:tgtEl>
              </p:cMediaNode>
            </p:video>
          </p:childTnLst>
        </p:cTn>
      </p:par>
    </p:tnLst>
    <p:bldLst>
      <p:bldP spid="3" grpId="0"/>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723374" y="1122020"/>
            <a:ext cx="6876441" cy="463695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txBox="1">
            <a:spLocks noGrp="1"/>
          </p:cNvSpPr>
          <p:nvPr>
            <p:ph type="title"/>
          </p:nvPr>
        </p:nvSpPr>
        <p:spPr>
          <a:xfrm>
            <a:off x="2325075" y="1650511"/>
            <a:ext cx="4225624" cy="17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rgbClr val="FFFFFF"/>
                </a:solidFill>
              </a:rPr>
              <a:t>Conclusion &amp;</a:t>
            </a:r>
            <a:br>
              <a:rPr lang="en-US" dirty="0" smtClean="0">
                <a:solidFill>
                  <a:srgbClr val="FFFFFF"/>
                </a:solidFill>
              </a:rPr>
            </a:br>
            <a:r>
              <a:rPr lang="en-US" dirty="0" smtClean="0">
                <a:solidFill>
                  <a:srgbClr val="FFFFFF"/>
                </a:solidFill>
              </a:rPr>
              <a:t>Future Work</a:t>
            </a:r>
            <a:endParaRPr dirty="0">
              <a:solidFill>
                <a:srgbClr val="FFFFFF"/>
              </a:solidFill>
            </a:endParaRPr>
          </a:p>
        </p:txBody>
      </p:sp>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extLst>
      <p:ext uri="{BB962C8B-B14F-4D97-AF65-F5344CB8AC3E}">
        <p14:creationId xmlns:p14="http://schemas.microsoft.com/office/powerpoint/2010/main" val="776521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89"/>
                                        </p:tgtEl>
                                        <p:attrNameLst>
                                          <p:attrName>style.visibility</p:attrName>
                                        </p:attrNameLst>
                                      </p:cBhvr>
                                      <p:to>
                                        <p:strVal val="visible"/>
                                      </p:to>
                                    </p:set>
                                    <p:animEffect transition="in" filter="fade">
                                      <p:cBhvr>
                                        <p:cTn id="7" dur="1000"/>
                                        <p:tgtEl>
                                          <p:spTgt spid="689"/>
                                        </p:tgtEl>
                                      </p:cBhvr>
                                    </p:animEffect>
                                    <p:anim calcmode="lin" valueType="num">
                                      <p:cBhvr>
                                        <p:cTn id="8" dur="1000" fill="hold"/>
                                        <p:tgtEl>
                                          <p:spTgt spid="689"/>
                                        </p:tgtEl>
                                        <p:attrNameLst>
                                          <p:attrName>ppt_x</p:attrName>
                                        </p:attrNameLst>
                                      </p:cBhvr>
                                      <p:tavLst>
                                        <p:tav tm="0">
                                          <p:val>
                                            <p:strVal val="#ppt_x"/>
                                          </p:val>
                                        </p:tav>
                                        <p:tav tm="100000">
                                          <p:val>
                                            <p:strVal val="#ppt_x"/>
                                          </p:val>
                                        </p:tav>
                                      </p:tavLst>
                                    </p:anim>
                                    <p:anim calcmode="lin" valueType="num">
                                      <p:cBhvr>
                                        <p:cTn id="9" dur="1000" fill="hold"/>
                                        <p:tgtEl>
                                          <p:spTgt spid="68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90"/>
                                        </p:tgtEl>
                                        <p:attrNameLst>
                                          <p:attrName>style.visibility</p:attrName>
                                        </p:attrNameLst>
                                      </p:cBhvr>
                                      <p:to>
                                        <p:strVal val="visible"/>
                                      </p:to>
                                    </p:set>
                                    <p:animEffect transition="in" filter="fade">
                                      <p:cBhvr>
                                        <p:cTn id="12" dur="1000"/>
                                        <p:tgtEl>
                                          <p:spTgt spid="690"/>
                                        </p:tgtEl>
                                      </p:cBhvr>
                                    </p:animEffect>
                                    <p:anim calcmode="lin" valueType="num">
                                      <p:cBhvr>
                                        <p:cTn id="13" dur="1000" fill="hold"/>
                                        <p:tgtEl>
                                          <p:spTgt spid="690"/>
                                        </p:tgtEl>
                                        <p:attrNameLst>
                                          <p:attrName>ppt_x</p:attrName>
                                        </p:attrNameLst>
                                      </p:cBhvr>
                                      <p:tavLst>
                                        <p:tav tm="0">
                                          <p:val>
                                            <p:strVal val="#ppt_x"/>
                                          </p:val>
                                        </p:tav>
                                        <p:tav tm="100000">
                                          <p:val>
                                            <p:strVal val="#ppt_x"/>
                                          </p:val>
                                        </p:tav>
                                      </p:tavLst>
                                    </p:anim>
                                    <p:anim calcmode="lin" valueType="num">
                                      <p:cBhvr>
                                        <p:cTn id="14" dur="1000" fill="hold"/>
                                        <p:tgtEl>
                                          <p:spTgt spid="6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69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64" name="Google Shape;864;p34"/>
          <p:cNvSpPr txBox="1">
            <a:spLocks noGrp="1"/>
          </p:cNvSpPr>
          <p:nvPr>
            <p:ph type="subTitle" idx="20"/>
          </p:nvPr>
        </p:nvSpPr>
        <p:spPr>
          <a:xfrm>
            <a:off x="491284" y="819150"/>
            <a:ext cx="7662116" cy="533400"/>
          </a:xfrm>
          <a:prstGeom prst="rect">
            <a:avLst/>
          </a:prstGeom>
        </p:spPr>
        <p:txBody>
          <a:bodyPr spcFirstLastPara="1" wrap="square" lIns="91425" tIns="91425" rIns="91425" bIns="91425" anchor="t" anchorCtr="0">
            <a:noAutofit/>
          </a:bodyPr>
          <a:lstStyle/>
          <a:p>
            <a:pPr marL="139700" indent="0" algn="just"/>
            <a:r>
              <a:rPr lang="en-US" sz="1400" dirty="0"/>
              <a:t>We observed that the model best detects the distinct emotions of </a:t>
            </a:r>
            <a:r>
              <a:rPr lang="en-US" sz="1400" b="1" dirty="0">
                <a:solidFill>
                  <a:srgbClr val="0070C0"/>
                </a:solidFill>
              </a:rPr>
              <a:t>“angry” </a:t>
            </a:r>
            <a:r>
              <a:rPr lang="en-US" sz="1400" dirty="0"/>
              <a:t>and </a:t>
            </a:r>
            <a:r>
              <a:rPr lang="en-US" sz="1400" b="1" dirty="0">
                <a:solidFill>
                  <a:srgbClr val="0070C0"/>
                </a:solidFill>
              </a:rPr>
              <a:t>“sad” </a:t>
            </a:r>
            <a:r>
              <a:rPr lang="en-US" sz="1400" dirty="0"/>
              <a:t>and could not differentiate between </a:t>
            </a:r>
            <a:r>
              <a:rPr lang="en-US" sz="1400" b="1" dirty="0">
                <a:solidFill>
                  <a:srgbClr val="0070C0"/>
                </a:solidFill>
              </a:rPr>
              <a:t>“calm” </a:t>
            </a:r>
            <a:r>
              <a:rPr lang="en-US" sz="1400" dirty="0"/>
              <a:t>and </a:t>
            </a:r>
            <a:r>
              <a:rPr lang="en-US" sz="1400" b="1" dirty="0">
                <a:solidFill>
                  <a:srgbClr val="0070C0"/>
                </a:solidFill>
              </a:rPr>
              <a:t>“neutral” </a:t>
            </a:r>
            <a:r>
              <a:rPr lang="en-US" sz="1400" dirty="0"/>
              <a:t>emotions as they are close to each other in the voice tone. we created </a:t>
            </a:r>
            <a:r>
              <a:rPr lang="en-US" sz="1400" b="1" dirty="0">
                <a:solidFill>
                  <a:srgbClr val="0070C0"/>
                </a:solidFill>
              </a:rPr>
              <a:t>2 copies of each avatar </a:t>
            </a:r>
            <a:r>
              <a:rPr lang="en-US" sz="1400" dirty="0"/>
              <a:t>(one with opened mouth and one with closed one) so we can imitate the visualization of speaking. Finally, a video of the set of the generated avatars was created.</a:t>
            </a:r>
          </a:p>
          <a:p>
            <a:pPr marL="482600" lvl="0" indent="-342900" algn="just">
              <a:buFont typeface="+mj-lt"/>
              <a:buAutoNum type="arabicPeriod"/>
            </a:pPr>
            <a:endParaRPr lang="en-US" sz="1400" dirty="0"/>
          </a:p>
        </p:txBody>
      </p:sp>
      <p:sp>
        <p:nvSpPr>
          <p:cNvPr id="875" name="Google Shape;875;p34"/>
          <p:cNvSpPr/>
          <p:nvPr/>
        </p:nvSpPr>
        <p:spPr>
          <a:xfrm rot="-1326708">
            <a:off x="-1643679" y="-849148"/>
            <a:ext cx="3544867" cy="267762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rot="6782607" flipH="1">
            <a:off x="-1125195" y="358723"/>
            <a:ext cx="3242338" cy="1259776"/>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877" name="Google Shape;877;p34"/>
          <p:cNvSpPr/>
          <p:nvPr/>
        </p:nvSpPr>
        <p:spPr>
          <a:xfrm rot="-4729190">
            <a:off x="8168148" y="2654450"/>
            <a:ext cx="3544599" cy="267764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 name="Google Shape;982;p39"/>
          <p:cNvGraphicFramePr/>
          <p:nvPr>
            <p:extLst>
              <p:ext uri="{D42A27DB-BD31-4B8C-83A1-F6EECF244321}">
                <p14:modId xmlns:p14="http://schemas.microsoft.com/office/powerpoint/2010/main" val="509454743"/>
              </p:ext>
            </p:extLst>
          </p:nvPr>
        </p:nvGraphicFramePr>
        <p:xfrm>
          <a:off x="609600" y="2571750"/>
          <a:ext cx="7768656" cy="1676400"/>
        </p:xfrm>
        <a:graphic>
          <a:graphicData uri="http://schemas.openxmlformats.org/drawingml/2006/table">
            <a:tbl>
              <a:tblPr>
                <a:noFill/>
                <a:tableStyleId>{9F82C6DA-EF45-49C0-B647-7C790031F401}</a:tableStyleId>
              </a:tblPr>
              <a:tblGrid>
                <a:gridCol w="3884328"/>
                <a:gridCol w="3884328"/>
              </a:tblGrid>
              <a:tr h="512425">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1</a:t>
                      </a:r>
                      <a:r>
                        <a:rPr lang="en-US" b="1" baseline="30000" dirty="0" smtClean="0">
                          <a:solidFill>
                            <a:srgbClr val="FFFFFF"/>
                          </a:solidFill>
                          <a:latin typeface="Lora"/>
                          <a:ea typeface="Lora"/>
                          <a:cs typeface="Lora"/>
                          <a:sym typeface="Lora"/>
                        </a:rPr>
                        <a:t>st</a:t>
                      </a:r>
                      <a:r>
                        <a:rPr lang="en-US" b="1" baseline="0" dirty="0"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9525" cap="flat" cmpd="sng" algn="ctr">
                      <a:solidFill>
                        <a:schemeClr val="dk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b="1" dirty="0" smtClean="0">
                          <a:solidFill>
                            <a:srgbClr val="FFFFFF"/>
                          </a:solidFill>
                          <a:latin typeface="Lora"/>
                          <a:ea typeface="Lora"/>
                          <a:cs typeface="Lora"/>
                          <a:sym typeface="Lora"/>
                        </a:rPr>
                        <a:t>2</a:t>
                      </a:r>
                      <a:r>
                        <a:rPr lang="en" b="1" baseline="30000" dirty="0" smtClean="0">
                          <a:solidFill>
                            <a:srgbClr val="FFFFFF"/>
                          </a:solidFill>
                          <a:latin typeface="Lora"/>
                          <a:ea typeface="Lora"/>
                          <a:cs typeface="Lora"/>
                          <a:sym typeface="Lora"/>
                        </a:rPr>
                        <a:t>nd</a:t>
                      </a:r>
                      <a:r>
                        <a:rPr lang="en" b="1" dirty="0" smtClean="0">
                          <a:solidFill>
                            <a:srgbClr val="FFFFFF"/>
                          </a:solidFill>
                          <a:latin typeface="Lora"/>
                          <a:ea typeface="Lora"/>
                          <a:cs typeface="Lora"/>
                          <a:sym typeface="Lora"/>
                        </a:rPr>
                        <a:t> Trial</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accent2"/>
                    </a:solidFill>
                  </a:tcPr>
                </a:tc>
              </a:tr>
              <a:tr h="698975">
                <a:tc>
                  <a:txBody>
                    <a:bodyPr/>
                    <a:lstStyle/>
                    <a:p>
                      <a:pPr algn="ctr"/>
                      <a:r>
                        <a:rPr lang="en-US" sz="1100" b="0" i="0" u="none" strike="noStrike" cap="none" dirty="0" smtClean="0">
                          <a:solidFill>
                            <a:srgbClr val="000000"/>
                          </a:solidFill>
                          <a:effectLst/>
                          <a:latin typeface="Poppins Light" charset="0"/>
                          <a:ea typeface="Arial"/>
                          <a:cs typeface="Poppins Light" charset="0"/>
                          <a:sym typeface="Arial"/>
                        </a:rPr>
                        <a:t>Added a convolutional layer </a:t>
                      </a:r>
                    </a:p>
                    <a:p>
                      <a:pPr algn="ctr"/>
                      <a:r>
                        <a:rPr lang="en-US" sz="1100" b="0" i="0" u="none" strike="noStrike" cap="none" dirty="0" smtClean="0">
                          <a:solidFill>
                            <a:srgbClr val="000000"/>
                          </a:solidFill>
                          <a:effectLst/>
                          <a:latin typeface="Poppins Light" charset="0"/>
                          <a:ea typeface="Arial"/>
                          <a:cs typeface="Poppins Light" charset="0"/>
                          <a:sym typeface="Arial"/>
                        </a:rPr>
                        <a:t>Followed by Batch Normalization layer.</a:t>
                      </a:r>
                      <a:endParaRPr lang="en-US" sz="1100" b="0" i="0" u="none" strike="noStrike" cap="none" dirty="0">
                        <a:solidFill>
                          <a:srgbClr val="000000"/>
                        </a:solidFill>
                        <a:effectLst/>
                        <a:latin typeface="Poppins Light" charset="0"/>
                        <a:ea typeface="Arial"/>
                        <a:cs typeface="Poppins Light" charset="0"/>
                        <a:sym typeface="Arial"/>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endParaRPr lang="en-US" sz="1100" dirty="0" smtClean="0">
                        <a:latin typeface="Poppins Light"/>
                        <a:ea typeface="Poppins Light"/>
                        <a:cs typeface="Poppins Light"/>
                        <a:sym typeface="Poppins Light"/>
                      </a:endParaRPr>
                    </a:p>
                    <a:p>
                      <a:pPr marL="0" lvl="0" indent="0" algn="ctr" rtl="0">
                        <a:spcBef>
                          <a:spcPts val="0"/>
                        </a:spcBef>
                        <a:spcAft>
                          <a:spcPts val="0"/>
                        </a:spcAft>
                        <a:buNone/>
                      </a:pPr>
                      <a:r>
                        <a:rPr lang="en-GB" sz="1100" b="0" i="0" u="none" strike="noStrike" cap="none" dirty="0" smtClean="0">
                          <a:solidFill>
                            <a:srgbClr val="000000"/>
                          </a:solidFill>
                          <a:effectLst/>
                          <a:latin typeface="Poppins Light" charset="0"/>
                          <a:ea typeface="Arial"/>
                          <a:cs typeface="Poppins Light" charset="0"/>
                          <a:sym typeface="Arial"/>
                        </a:rPr>
                        <a:t>Increased number of LSTM layers from 2 to3.</a:t>
                      </a:r>
                      <a:endParaRPr sz="1000" dirty="0">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r h="465000">
                <a:tc>
                  <a:txBody>
                    <a:bodyPr/>
                    <a:lstStyle/>
                    <a:p>
                      <a:pPr marL="0" lvl="0" indent="0" algn="ctr" rtl="0">
                        <a:spcBef>
                          <a:spcPts val="0"/>
                        </a:spcBef>
                        <a:spcAft>
                          <a:spcPts val="0"/>
                        </a:spcAft>
                        <a:buNone/>
                      </a:pPr>
                      <a:r>
                        <a:rPr lang="en-GB" sz="1100" b="0" i="0" u="none" strike="noStrike" cap="none" dirty="0" smtClean="0">
                          <a:solidFill>
                            <a:srgbClr val="000000"/>
                          </a:solidFill>
                          <a:effectLst/>
                          <a:latin typeface="Poppins Light" charset="0"/>
                          <a:ea typeface="Arial"/>
                          <a:cs typeface="Poppins Light" charset="0"/>
                          <a:sym typeface="Arial"/>
                        </a:rPr>
                        <a:t>76%</a:t>
                      </a:r>
                      <a:endParaRPr sz="1000" dirty="0">
                        <a:latin typeface="Poppins Light" charset="0"/>
                        <a:ea typeface="Poppins Light"/>
                        <a:cs typeface="Poppins Light" charset="0"/>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1" dirty="0" smtClean="0">
                          <a:solidFill>
                            <a:srgbClr val="0070C0"/>
                          </a:solidFill>
                          <a:latin typeface="Poppins Light"/>
                          <a:ea typeface="Poppins Light"/>
                          <a:cs typeface="Poppins Light"/>
                          <a:sym typeface="Poppins Light"/>
                        </a:rPr>
                        <a:t>89%</a:t>
                      </a:r>
                      <a:endParaRPr sz="1100" b="1" dirty="0">
                        <a:solidFill>
                          <a:srgbClr val="0070C0"/>
                        </a:solidFill>
                        <a:latin typeface="Poppins Light"/>
                        <a:ea typeface="Poppins Light"/>
                        <a:cs typeface="Poppins Light"/>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r>
            </a:tbl>
          </a:graphicData>
        </a:graphic>
      </p:graphicFrame>
      <p:sp>
        <p:nvSpPr>
          <p:cNvPr id="878" name="Google Shape;878;p34"/>
          <p:cNvSpPr/>
          <p:nvPr/>
        </p:nvSpPr>
        <p:spPr>
          <a:xfrm rot="7054557">
            <a:off x="7045309" y="2990316"/>
            <a:ext cx="3747318" cy="125966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2" name="Rectangle 1"/>
          <p:cNvSpPr/>
          <p:nvPr/>
        </p:nvSpPr>
        <p:spPr>
          <a:xfrm>
            <a:off x="685800" y="4476750"/>
            <a:ext cx="7086600" cy="307777"/>
          </a:xfrm>
          <a:prstGeom prst="rect">
            <a:avLst/>
          </a:prstGeom>
        </p:spPr>
        <p:txBody>
          <a:bodyPr wrap="square">
            <a:spAutoFit/>
          </a:bodyPr>
          <a:lstStyle/>
          <a:p>
            <a:r>
              <a:rPr lang="en-US" b="1" dirty="0">
                <a:latin typeface="Poppins" charset="0"/>
                <a:cs typeface="Poppins" charset="0"/>
              </a:rPr>
              <a:t>So, </a:t>
            </a:r>
            <a:r>
              <a:rPr lang="en-GB" b="1" dirty="0">
                <a:latin typeface="Poppins" charset="0"/>
                <a:cs typeface="Poppins" charset="0"/>
              </a:rPr>
              <a:t>Increased number of LSTM layers from </a:t>
            </a:r>
            <a:r>
              <a:rPr lang="en-GB" b="1" dirty="0">
                <a:solidFill>
                  <a:srgbClr val="0070C0"/>
                </a:solidFill>
                <a:latin typeface="Poppins" charset="0"/>
                <a:cs typeface="Poppins" charset="0"/>
              </a:rPr>
              <a:t>2</a:t>
            </a:r>
            <a:r>
              <a:rPr lang="en-GB" b="1" dirty="0">
                <a:latin typeface="Poppins" charset="0"/>
                <a:cs typeface="Poppins" charset="0"/>
              </a:rPr>
              <a:t> to</a:t>
            </a:r>
            <a:r>
              <a:rPr lang="en-GB" b="1" dirty="0">
                <a:solidFill>
                  <a:srgbClr val="0070C0"/>
                </a:solidFill>
                <a:latin typeface="Poppins" charset="0"/>
                <a:cs typeface="Poppins" charset="0"/>
              </a:rPr>
              <a:t>3</a:t>
            </a:r>
            <a:r>
              <a:rPr lang="en-GB" b="1" dirty="0">
                <a:latin typeface="Poppins" charset="0"/>
                <a:cs typeface="Poppins" charset="0"/>
              </a:rPr>
              <a:t> is our main model.</a:t>
            </a:r>
            <a:endParaRPr lang="en-US" b="1" dirty="0">
              <a:latin typeface="Poppins" charset="0"/>
              <a:cs typeface="Poppins" charset="0"/>
            </a:endParaRPr>
          </a:p>
        </p:txBody>
      </p:sp>
      <p:sp>
        <p:nvSpPr>
          <p:cNvPr id="9" name="Rectangle 8"/>
          <p:cNvSpPr/>
          <p:nvPr/>
        </p:nvSpPr>
        <p:spPr>
          <a:xfrm>
            <a:off x="609600" y="2187773"/>
            <a:ext cx="1371600" cy="307777"/>
          </a:xfrm>
          <a:prstGeom prst="rect">
            <a:avLst/>
          </a:prstGeom>
        </p:spPr>
        <p:txBody>
          <a:bodyPr wrap="square">
            <a:spAutoFit/>
          </a:bodyPr>
          <a:lstStyle/>
          <a:p>
            <a:r>
              <a:rPr lang="en-US" dirty="0" smtClean="0">
                <a:latin typeface="Poppins" charset="0"/>
                <a:cs typeface="Poppins" charset="0"/>
              </a:rPr>
              <a:t>LSTM model:</a:t>
            </a:r>
            <a:endParaRPr lang="en-US" dirty="0">
              <a:latin typeface="Poppins" charset="0"/>
              <a:cs typeface="Poppins" charset="0"/>
            </a:endParaRPr>
          </a:p>
        </p:txBody>
      </p:sp>
      <p:sp>
        <p:nvSpPr>
          <p:cNvPr id="10" name="Google Shape;689;p30"/>
          <p:cNvSpPr/>
          <p:nvPr/>
        </p:nvSpPr>
        <p:spPr>
          <a:xfrm rot="2158366">
            <a:off x="3697209" y="-853525"/>
            <a:ext cx="2564013" cy="2264525"/>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90;p30"/>
          <p:cNvSpPr txBox="1">
            <a:spLocks/>
          </p:cNvSpPr>
          <p:nvPr/>
        </p:nvSpPr>
        <p:spPr>
          <a:xfrm>
            <a:off x="3760016" y="-400050"/>
            <a:ext cx="2286000" cy="12690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Conclusion</a:t>
            </a:r>
            <a:endParaRPr lang="en-US" sz="2400" b="1" dirty="0">
              <a:solidFill>
                <a:srgbClr val="FFFFFF"/>
              </a:solidFill>
            </a:endParaRPr>
          </a:p>
        </p:txBody>
      </p:sp>
    </p:spTree>
    <p:extLst>
      <p:ext uri="{BB962C8B-B14F-4D97-AF65-F5344CB8AC3E}">
        <p14:creationId xmlns:p14="http://schemas.microsoft.com/office/powerpoint/2010/main" val="573527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64">
                                            <p:txEl>
                                              <p:pRg st="0" end="0"/>
                                            </p:txEl>
                                          </p:spTgt>
                                        </p:tgtEl>
                                        <p:attrNameLst>
                                          <p:attrName>style.visibility</p:attrName>
                                        </p:attrNameLst>
                                      </p:cBhvr>
                                      <p:to>
                                        <p:strVal val="visible"/>
                                      </p:to>
                                    </p:set>
                                    <p:animEffect transition="in" filter="fade">
                                      <p:cBhvr>
                                        <p:cTn id="7" dur="1000"/>
                                        <p:tgtEl>
                                          <p:spTgt spid="864">
                                            <p:txEl>
                                              <p:pRg st="0" end="0"/>
                                            </p:txEl>
                                          </p:spTgt>
                                        </p:tgtEl>
                                      </p:cBhvr>
                                    </p:animEffect>
                                    <p:anim calcmode="lin" valueType="num">
                                      <p:cBhvr>
                                        <p:cTn id="8" dur="1000" fill="hold"/>
                                        <p:tgtEl>
                                          <p:spTgt spid="86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6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par>
                                <p:cTn id="15" presetID="22" presetClass="entr" presetSubtype="4"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2">
                                            <p:txEl>
                                              <p:pRg st="0" end="0"/>
                                            </p:txEl>
                                          </p:spTgt>
                                        </p:tgtEl>
                                        <p:attrNameLst>
                                          <p:attrName>style.visibility</p:attrName>
                                        </p:attrNameLst>
                                      </p:cBhvr>
                                      <p:to>
                                        <p:strVal val="visible"/>
                                      </p:to>
                                    </p:set>
                                    <p:animEffect transition="in" filter="fade">
                                      <p:cBhvr>
                                        <p:cTn id="22" dur="1000"/>
                                        <p:tgtEl>
                                          <p:spTgt spid="2">
                                            <p:txEl>
                                              <p:pRg st="0" end="0"/>
                                            </p:txEl>
                                          </p:spTgt>
                                        </p:tgtEl>
                                      </p:cBhvr>
                                    </p:animEffect>
                                    <p:anim calcmode="lin" valueType="num">
                                      <p:cBhvr>
                                        <p:cTn id="23"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75" name="Google Shape;875;p34"/>
          <p:cNvSpPr/>
          <p:nvPr/>
        </p:nvSpPr>
        <p:spPr>
          <a:xfrm rot="-1326708">
            <a:off x="-1643679" y="-849148"/>
            <a:ext cx="3544867" cy="267762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rot="6782607" flipH="1">
            <a:off x="-1125195" y="358723"/>
            <a:ext cx="3242338" cy="1259776"/>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877" name="Google Shape;877;p34"/>
          <p:cNvSpPr/>
          <p:nvPr/>
        </p:nvSpPr>
        <p:spPr>
          <a:xfrm rot="-4729190">
            <a:off x="8168148" y="2654450"/>
            <a:ext cx="3544599" cy="267764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 name="Google Shape;982;p39"/>
          <p:cNvGraphicFramePr/>
          <p:nvPr>
            <p:extLst>
              <p:ext uri="{D42A27DB-BD31-4B8C-83A1-F6EECF244321}">
                <p14:modId xmlns:p14="http://schemas.microsoft.com/office/powerpoint/2010/main" val="3294998146"/>
              </p:ext>
            </p:extLst>
          </p:nvPr>
        </p:nvGraphicFramePr>
        <p:xfrm>
          <a:off x="685800" y="871981"/>
          <a:ext cx="7768656" cy="3985769"/>
        </p:xfrm>
        <a:graphic>
          <a:graphicData uri="http://schemas.openxmlformats.org/drawingml/2006/table">
            <a:tbl>
              <a:tblPr>
                <a:noFill/>
                <a:tableStyleId>{9F82C6DA-EF45-49C0-B647-7C790031F401}</a:tableStyleId>
              </a:tblPr>
              <a:tblGrid>
                <a:gridCol w="2589552"/>
                <a:gridCol w="2589552"/>
                <a:gridCol w="2589552"/>
              </a:tblGrid>
              <a:tr h="407934">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Trial</a:t>
                      </a:r>
                      <a:endParaRPr b="1" dirty="0">
                        <a:solidFill>
                          <a:srgbClr val="FFFFFF"/>
                        </a:solidFill>
                        <a:latin typeface="Lora"/>
                        <a:ea typeface="Lora"/>
                        <a:cs typeface="Lora"/>
                        <a:sym typeface="Lora"/>
                      </a:endParaRPr>
                    </a:p>
                  </a:txBody>
                  <a:tcPr marL="91425" marR="91425" marT="91425" marB="91425" anchor="ctr">
                    <a:lnL w="9525" cap="flat" cmpd="sng" algn="ctr">
                      <a:solidFill>
                        <a:schemeClr val="dk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b="1" dirty="0" smtClean="0">
                          <a:solidFill>
                            <a:srgbClr val="FFFFFF"/>
                          </a:solidFill>
                          <a:latin typeface="Lora"/>
                          <a:ea typeface="Lora"/>
                          <a:cs typeface="Lora"/>
                          <a:sym typeface="Lora"/>
                        </a:rPr>
                        <a:t>Accuracy</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Conclusion</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r>
              <a:tr h="556444">
                <a:tc>
                  <a:txBody>
                    <a:bodyPr/>
                    <a:lstStyle/>
                    <a:p>
                      <a:pPr algn="ctr"/>
                      <a:r>
                        <a:rPr lang="en-US" sz="1100" b="0" i="0" u="none" strike="noStrike" cap="none" dirty="0" smtClean="0">
                          <a:solidFill>
                            <a:srgbClr val="000000"/>
                          </a:solidFill>
                          <a:effectLst/>
                          <a:latin typeface="Poppins Light" charset="0"/>
                          <a:ea typeface="Arial"/>
                          <a:cs typeface="Poppins Light" charset="0"/>
                          <a:sym typeface="Arial"/>
                        </a:rPr>
                        <a:t>Mel-spectrogram</a:t>
                      </a:r>
                      <a:endParaRPr lang="en-US" sz="1000" b="0" i="0" u="none" strike="noStrike" cap="none" dirty="0">
                        <a:solidFill>
                          <a:srgbClr val="000000"/>
                        </a:solidFill>
                        <a:effectLst/>
                        <a:latin typeface="Poppins Light" charset="0"/>
                        <a:ea typeface="Arial"/>
                        <a:cs typeface="Poppins Light" charset="0"/>
                        <a:sym typeface="Arial"/>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endParaRPr lang="en-US" sz="1100" dirty="0" smtClean="0">
                        <a:latin typeface="Poppins Light"/>
                        <a:ea typeface="Poppins Light"/>
                        <a:cs typeface="Poppins Light"/>
                        <a:sym typeface="Poppins Light"/>
                      </a:endParaRPr>
                    </a:p>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75%</a:t>
                      </a:r>
                      <a:endParaRPr sz="800" dirty="0">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rowSpan="2">
                  <a:txBody>
                    <a:bodyPr/>
                    <a:lstStyle/>
                    <a:p>
                      <a:pPr marL="0" lvl="0" indent="0" algn="ctr" rtl="0">
                        <a:spcBef>
                          <a:spcPts val="0"/>
                        </a:spcBef>
                        <a:spcAft>
                          <a:spcPts val="0"/>
                        </a:spcAft>
                        <a:buNone/>
                      </a:pPr>
                      <a:r>
                        <a:rPr lang="en-US" sz="1200" b="0" i="0" u="none" strike="noStrike" cap="none" dirty="0" smtClean="0">
                          <a:solidFill>
                            <a:srgbClr val="000000"/>
                          </a:solidFill>
                          <a:effectLst/>
                          <a:latin typeface="Poppins Light" charset="0"/>
                          <a:ea typeface="Arial"/>
                          <a:cs typeface="Poppins Light" charset="0"/>
                          <a:sym typeface="Arial"/>
                        </a:rPr>
                        <a:t>Using MFCC as our main feature.</a:t>
                      </a:r>
                      <a:endParaRPr sz="900" dirty="0">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r h="370180">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MFCC</a:t>
                      </a:r>
                      <a:endParaRPr sz="800" dirty="0">
                        <a:latin typeface="Poppins Light" charset="0"/>
                        <a:ea typeface="Poppins Light"/>
                        <a:cs typeface="Poppins Light" charset="0"/>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95%</a:t>
                      </a:r>
                      <a:endParaRPr sz="1000" b="1" dirty="0">
                        <a:solidFill>
                          <a:srgbClr val="0070C0"/>
                        </a:solidFill>
                        <a:latin typeface="Poppins Light" charset="0"/>
                        <a:ea typeface="Poppins Light"/>
                        <a:cs typeface="Poppins Light" charset="0"/>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vMerge="1">
                  <a:txBody>
                    <a:bodyPr/>
                    <a:lstStyle/>
                    <a:p>
                      <a:pPr marL="0" lvl="0" indent="0" algn="ctr" rtl="0">
                        <a:spcBef>
                          <a:spcPts val="0"/>
                        </a:spcBef>
                        <a:spcAft>
                          <a:spcPts val="0"/>
                        </a:spcAft>
                        <a:buNone/>
                      </a:pPr>
                      <a:endParaRPr sz="1100" b="1" dirty="0">
                        <a:solidFill>
                          <a:srgbClr val="0070C0"/>
                        </a:solidFill>
                        <a:latin typeface="Poppins Light"/>
                        <a:ea typeface="Poppins Light"/>
                        <a:cs typeface="Poppins Light"/>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r h="370180">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SAVEE</a:t>
                      </a:r>
                      <a:endParaRPr sz="800" dirty="0">
                        <a:latin typeface="Poppins Light" charset="0"/>
                        <a:ea typeface="Poppins Light"/>
                        <a:cs typeface="Poppins Light" charset="0"/>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62.5%</a:t>
                      </a:r>
                      <a:endParaRPr sz="1000" b="1" dirty="0">
                        <a:solidFill>
                          <a:srgbClr val="0070C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rowSpan="3">
                  <a:txBody>
                    <a:bodyPr/>
                    <a:lstStyle/>
                    <a:p>
                      <a:pPr marL="0" lvl="0" indent="0" algn="ctr" rtl="0">
                        <a:spcBef>
                          <a:spcPts val="0"/>
                        </a:spcBef>
                        <a:spcAft>
                          <a:spcPts val="0"/>
                        </a:spcAft>
                        <a:buNone/>
                      </a:pPr>
                      <a:r>
                        <a:rPr lang="en-US" sz="1200" b="0" i="0" u="none" strike="noStrike" cap="none" dirty="0" smtClean="0">
                          <a:solidFill>
                            <a:srgbClr val="000000"/>
                          </a:solidFill>
                          <a:effectLst/>
                          <a:latin typeface="Poppins Light" charset="0"/>
                          <a:ea typeface="Arial"/>
                          <a:cs typeface="Poppins Light" charset="0"/>
                          <a:sym typeface="Arial"/>
                        </a:rPr>
                        <a:t>Using RAVDESS as our main dataset.</a:t>
                      </a:r>
                      <a:endParaRPr sz="1050" b="1" dirty="0">
                        <a:solidFill>
                          <a:srgbClr val="0070C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r h="370180">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RAVDESS + SAVEE</a:t>
                      </a:r>
                      <a:endParaRPr sz="800" dirty="0">
                        <a:latin typeface="Poppins Light" charset="0"/>
                        <a:ea typeface="Poppins Light"/>
                        <a:cs typeface="Poppins Light" charset="0"/>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72.5%</a:t>
                      </a:r>
                      <a:endParaRPr sz="1000" b="1" dirty="0">
                        <a:solidFill>
                          <a:srgbClr val="0070C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vMerge="1">
                  <a:txBody>
                    <a:bodyPr/>
                    <a:lstStyle/>
                    <a:p>
                      <a:pPr marL="0" lvl="0" indent="0" algn="ctr" rtl="0">
                        <a:spcBef>
                          <a:spcPts val="0"/>
                        </a:spcBef>
                        <a:spcAft>
                          <a:spcPts val="0"/>
                        </a:spcAft>
                        <a:buNone/>
                      </a:pPr>
                      <a:endParaRPr sz="1100" b="1" dirty="0">
                        <a:solidFill>
                          <a:srgbClr val="0070C0"/>
                        </a:solidFill>
                        <a:latin typeface="Poppins Light"/>
                        <a:ea typeface="Poppins Light"/>
                        <a:cs typeface="Poppins Light"/>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r h="370180">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RAVDESS</a:t>
                      </a:r>
                      <a:endParaRPr sz="800" dirty="0">
                        <a:latin typeface="Poppins Light" charset="0"/>
                        <a:ea typeface="Poppins Light"/>
                        <a:cs typeface="Poppins Light" charset="0"/>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95%</a:t>
                      </a:r>
                      <a:endParaRPr sz="1000" b="1" dirty="0">
                        <a:solidFill>
                          <a:srgbClr val="0070C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vMerge="1">
                  <a:txBody>
                    <a:bodyPr/>
                    <a:lstStyle/>
                    <a:p>
                      <a:pPr marL="0" lvl="0" indent="0" algn="ctr" rtl="0">
                        <a:spcBef>
                          <a:spcPts val="0"/>
                        </a:spcBef>
                        <a:spcAft>
                          <a:spcPts val="0"/>
                        </a:spcAft>
                        <a:buNone/>
                      </a:pPr>
                      <a:endParaRPr sz="1100" b="1" dirty="0">
                        <a:solidFill>
                          <a:srgbClr val="0070C0"/>
                        </a:solidFill>
                        <a:latin typeface="Poppins Light"/>
                        <a:ea typeface="Poppins Light"/>
                        <a:cs typeface="Poppins Light"/>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r h="777403">
                <a:tc>
                  <a:txBody>
                    <a:bodyPr/>
                    <a:lstStyle/>
                    <a:p>
                      <a:r>
                        <a:rPr lang="en-US" sz="1100" b="1" i="0" u="none" strike="noStrike" cap="none" dirty="0" smtClean="0">
                          <a:solidFill>
                            <a:srgbClr val="0070C0"/>
                          </a:solidFill>
                          <a:effectLst/>
                          <a:latin typeface="Poppins Light" charset="0"/>
                          <a:ea typeface="Arial"/>
                          <a:cs typeface="Poppins Light" charset="0"/>
                          <a:sym typeface="Arial"/>
                        </a:rPr>
                        <a:t>In CNN</a:t>
                      </a:r>
                      <a:r>
                        <a:rPr lang="en-US" sz="1100" b="0" i="0" u="none" strike="noStrike" cap="none" dirty="0" smtClean="0">
                          <a:solidFill>
                            <a:srgbClr val="000000"/>
                          </a:solidFill>
                          <a:effectLst/>
                          <a:latin typeface="Poppins Light" charset="0"/>
                          <a:ea typeface="Arial"/>
                          <a:cs typeface="Poppins Light" charset="0"/>
                          <a:sym typeface="Arial"/>
                        </a:rPr>
                        <a:t>:</a:t>
                      </a:r>
                      <a:r>
                        <a:rPr lang="en-US" sz="1100" b="0" i="0" u="none" strike="noStrike" cap="none" baseline="0" dirty="0" smtClean="0">
                          <a:solidFill>
                            <a:srgbClr val="000000"/>
                          </a:solidFill>
                          <a:effectLst/>
                          <a:latin typeface="Poppins Light" charset="0"/>
                          <a:ea typeface="Arial"/>
                          <a:cs typeface="Poppins Light" charset="0"/>
                          <a:sym typeface="Arial"/>
                        </a:rPr>
                        <a:t> </a:t>
                      </a:r>
                      <a:r>
                        <a:rPr lang="en-US" sz="1100" b="0" i="0" u="none" strike="noStrike" cap="none" dirty="0" smtClean="0">
                          <a:solidFill>
                            <a:srgbClr val="000000"/>
                          </a:solidFill>
                          <a:effectLst/>
                          <a:latin typeface="Poppins Light" charset="0"/>
                          <a:ea typeface="Arial"/>
                          <a:cs typeface="Poppins Light" charset="0"/>
                          <a:sym typeface="Arial"/>
                        </a:rPr>
                        <a:t>Changed </a:t>
                      </a:r>
                      <a:r>
                        <a:rPr lang="en-US" sz="1100" b="0" i="0" u="none" strike="noStrike" cap="none" dirty="0" err="1" smtClean="0">
                          <a:solidFill>
                            <a:srgbClr val="000000"/>
                          </a:solidFill>
                          <a:effectLst/>
                          <a:latin typeface="Poppins Light" charset="0"/>
                          <a:ea typeface="Arial"/>
                          <a:cs typeface="Poppins Light" charset="0"/>
                          <a:sym typeface="Arial"/>
                        </a:rPr>
                        <a:t>Max_pooling</a:t>
                      </a:r>
                      <a:r>
                        <a:rPr lang="en-US" sz="1100" b="0" i="0" u="none" strike="noStrike" cap="none" dirty="0" smtClean="0">
                          <a:solidFill>
                            <a:srgbClr val="000000"/>
                          </a:solidFill>
                          <a:effectLst/>
                          <a:latin typeface="Poppins Light" charset="0"/>
                          <a:ea typeface="Arial"/>
                          <a:cs typeface="Poppins Light" charset="0"/>
                          <a:sym typeface="Arial"/>
                        </a:rPr>
                        <a:t> to </a:t>
                      </a:r>
                      <a:r>
                        <a:rPr lang="en-US" sz="1100" b="0" i="0" u="none" strike="noStrike" cap="none" dirty="0" err="1" smtClean="0">
                          <a:solidFill>
                            <a:srgbClr val="000000"/>
                          </a:solidFill>
                          <a:effectLst/>
                          <a:latin typeface="Poppins Light" charset="0"/>
                          <a:ea typeface="Arial"/>
                          <a:cs typeface="Poppins Light" charset="0"/>
                          <a:sym typeface="Arial"/>
                        </a:rPr>
                        <a:t>avarege_pooling</a:t>
                      </a:r>
                      <a:r>
                        <a:rPr lang="en-US" sz="1100" b="0" i="0" u="none" strike="noStrike" cap="none" dirty="0" smtClean="0">
                          <a:solidFill>
                            <a:srgbClr val="000000"/>
                          </a:solidFill>
                          <a:effectLst/>
                          <a:latin typeface="Poppins Light" charset="0"/>
                          <a:ea typeface="Arial"/>
                          <a:cs typeface="Poppins Light" charset="0"/>
                          <a:sym typeface="Arial"/>
                        </a:rPr>
                        <a:t>.</a:t>
                      </a:r>
                    </a:p>
                    <a:p>
                      <a:pPr marL="0" lvl="0" indent="0" algn="ctr" rtl="0">
                        <a:spcBef>
                          <a:spcPts val="0"/>
                        </a:spcBef>
                        <a:spcAft>
                          <a:spcPts val="0"/>
                        </a:spcAft>
                        <a:buNone/>
                      </a:pPr>
                      <a:endParaRPr sz="1000" dirty="0">
                        <a:latin typeface="Poppins Light" charset="0"/>
                        <a:ea typeface="Poppins Light"/>
                        <a:cs typeface="Poppins Light" charset="0"/>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74%</a:t>
                      </a:r>
                      <a:endParaRPr sz="1000" b="1" dirty="0">
                        <a:solidFill>
                          <a:srgbClr val="0070C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rowSpan="2">
                  <a:txBody>
                    <a:bodyPr/>
                    <a:lstStyle/>
                    <a:p>
                      <a:pPr marL="0" lvl="0" indent="0" algn="ctr" rtl="0">
                        <a:spcBef>
                          <a:spcPts val="0"/>
                        </a:spcBef>
                        <a:spcAft>
                          <a:spcPts val="0"/>
                        </a:spcAft>
                        <a:buNone/>
                      </a:pPr>
                      <a:r>
                        <a:rPr lang="en-US" sz="1200" b="0" i="0" u="none" strike="noStrike" cap="none" dirty="0" smtClean="0">
                          <a:solidFill>
                            <a:srgbClr val="000000"/>
                          </a:solidFill>
                          <a:effectLst/>
                          <a:latin typeface="Poppins Light" charset="0"/>
                          <a:ea typeface="Arial"/>
                          <a:cs typeface="Poppins Light" charset="0"/>
                          <a:sym typeface="Arial"/>
                        </a:rPr>
                        <a:t>Using batch normalization layer as our main model.</a:t>
                      </a:r>
                      <a:endParaRPr sz="1050" b="1" dirty="0">
                        <a:solidFill>
                          <a:srgbClr val="0070C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r h="763268">
                <a:tc>
                  <a:txBody>
                    <a:bodyPr/>
                    <a:lstStyle/>
                    <a:p>
                      <a:r>
                        <a:rPr lang="en-US" sz="1100" b="0" i="0" u="none" strike="noStrike" cap="none" dirty="0" smtClean="0">
                          <a:solidFill>
                            <a:srgbClr val="000000"/>
                          </a:solidFill>
                          <a:effectLst/>
                          <a:latin typeface="Poppins Light" charset="0"/>
                          <a:ea typeface="Arial"/>
                          <a:cs typeface="Poppins Light" charset="0"/>
                          <a:sym typeface="Arial"/>
                        </a:rPr>
                        <a:t>In transformer encoder block:</a:t>
                      </a:r>
                    </a:p>
                    <a:p>
                      <a:r>
                        <a:rPr lang="en-US" sz="1100" b="0" i="0" u="none" strike="noStrike" cap="none" dirty="0" smtClean="0">
                          <a:solidFill>
                            <a:srgbClr val="000000"/>
                          </a:solidFill>
                          <a:effectLst/>
                          <a:latin typeface="Poppins Light" charset="0"/>
                          <a:ea typeface="Arial"/>
                          <a:cs typeface="Poppins Light" charset="0"/>
                          <a:sym typeface="Arial"/>
                        </a:rPr>
                        <a:t>the number of layers has been changed from 4 to 6.</a:t>
                      </a:r>
                      <a:endParaRPr sz="800" dirty="0">
                        <a:latin typeface="Poppins Light" charset="0"/>
                        <a:ea typeface="Poppins Light"/>
                        <a:cs typeface="Poppins Light" charset="0"/>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76%</a:t>
                      </a:r>
                      <a:endParaRPr sz="1000" b="1" dirty="0">
                        <a:solidFill>
                          <a:srgbClr val="0070C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vMerge="1">
                  <a:txBody>
                    <a:bodyPr/>
                    <a:lstStyle/>
                    <a:p>
                      <a:pPr marL="0" lvl="0" indent="0" algn="ctr" rtl="0">
                        <a:spcBef>
                          <a:spcPts val="0"/>
                        </a:spcBef>
                        <a:spcAft>
                          <a:spcPts val="0"/>
                        </a:spcAft>
                        <a:buNone/>
                      </a:pPr>
                      <a:endParaRPr sz="1100" b="1" dirty="0">
                        <a:solidFill>
                          <a:srgbClr val="0070C0"/>
                        </a:solidFill>
                        <a:latin typeface="Poppins Light"/>
                        <a:ea typeface="Poppins Light"/>
                        <a:cs typeface="Poppins Light"/>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bl>
          </a:graphicData>
        </a:graphic>
      </p:graphicFrame>
      <p:sp>
        <p:nvSpPr>
          <p:cNvPr id="878" name="Google Shape;878;p34"/>
          <p:cNvSpPr/>
          <p:nvPr/>
        </p:nvSpPr>
        <p:spPr>
          <a:xfrm rot="7054557">
            <a:off x="7045309" y="2990316"/>
            <a:ext cx="3747318" cy="125966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9" name="Rectangle 8"/>
          <p:cNvSpPr/>
          <p:nvPr/>
        </p:nvSpPr>
        <p:spPr>
          <a:xfrm>
            <a:off x="602566" y="438150"/>
            <a:ext cx="3619500" cy="307777"/>
          </a:xfrm>
          <a:prstGeom prst="rect">
            <a:avLst/>
          </a:prstGeom>
        </p:spPr>
        <p:txBody>
          <a:bodyPr wrap="square">
            <a:spAutoFit/>
          </a:bodyPr>
          <a:lstStyle/>
          <a:p>
            <a:r>
              <a:rPr lang="en-US" dirty="0"/>
              <a:t>CNN &amp; multi-head transformer model</a:t>
            </a:r>
            <a:r>
              <a:rPr lang="en-US" dirty="0" smtClean="0"/>
              <a:t>:</a:t>
            </a:r>
            <a:endParaRPr lang="en-US" dirty="0"/>
          </a:p>
        </p:txBody>
      </p:sp>
      <p:sp>
        <p:nvSpPr>
          <p:cNvPr id="8" name="Google Shape;689;p30"/>
          <p:cNvSpPr/>
          <p:nvPr/>
        </p:nvSpPr>
        <p:spPr>
          <a:xfrm rot="2158366">
            <a:off x="4280593" y="-853525"/>
            <a:ext cx="2564013" cy="2264525"/>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90;p30"/>
          <p:cNvSpPr txBox="1">
            <a:spLocks/>
          </p:cNvSpPr>
          <p:nvPr/>
        </p:nvSpPr>
        <p:spPr>
          <a:xfrm>
            <a:off x="4343400" y="-373742"/>
            <a:ext cx="2286000" cy="12690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Conclusion</a:t>
            </a:r>
            <a:endParaRPr lang="en-US" sz="2400" b="1" dirty="0">
              <a:solidFill>
                <a:srgbClr val="FFFFFF"/>
              </a:solidFill>
            </a:endParaRPr>
          </a:p>
        </p:txBody>
      </p:sp>
    </p:spTree>
    <p:extLst>
      <p:ext uri="{BB962C8B-B14F-4D97-AF65-F5344CB8AC3E}">
        <p14:creationId xmlns:p14="http://schemas.microsoft.com/office/powerpoint/2010/main" val="1219494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75" name="Google Shape;875;p34"/>
          <p:cNvSpPr/>
          <p:nvPr/>
        </p:nvSpPr>
        <p:spPr>
          <a:xfrm rot="-1326708">
            <a:off x="-1643679" y="-849148"/>
            <a:ext cx="3544867" cy="267762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rot="6782607" flipH="1">
            <a:off x="-1125195" y="358723"/>
            <a:ext cx="3242338" cy="1259776"/>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877" name="Google Shape;877;p34"/>
          <p:cNvSpPr/>
          <p:nvPr/>
        </p:nvSpPr>
        <p:spPr>
          <a:xfrm rot="-4729190">
            <a:off x="8168148" y="2654450"/>
            <a:ext cx="3544599" cy="267764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 name="Google Shape;982;p39"/>
          <p:cNvGraphicFramePr/>
          <p:nvPr>
            <p:extLst>
              <p:ext uri="{D42A27DB-BD31-4B8C-83A1-F6EECF244321}">
                <p14:modId xmlns:p14="http://schemas.microsoft.com/office/powerpoint/2010/main" val="3874140550"/>
              </p:ext>
            </p:extLst>
          </p:nvPr>
        </p:nvGraphicFramePr>
        <p:xfrm>
          <a:off x="685800" y="1748820"/>
          <a:ext cx="7768656" cy="2194530"/>
        </p:xfrm>
        <a:graphic>
          <a:graphicData uri="http://schemas.openxmlformats.org/drawingml/2006/table">
            <a:tbl>
              <a:tblPr>
                <a:noFill/>
                <a:tableStyleId>{9F82C6DA-EF45-49C0-B647-7C790031F401}</a:tableStyleId>
              </a:tblPr>
              <a:tblGrid>
                <a:gridCol w="2589552"/>
                <a:gridCol w="2589552"/>
                <a:gridCol w="2589552"/>
              </a:tblGrid>
              <a:tr h="512425">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Trial</a:t>
                      </a:r>
                      <a:endParaRPr b="1" dirty="0">
                        <a:solidFill>
                          <a:srgbClr val="FFFFFF"/>
                        </a:solidFill>
                        <a:latin typeface="Lora"/>
                        <a:ea typeface="Lora"/>
                        <a:cs typeface="Lora"/>
                        <a:sym typeface="Lora"/>
                      </a:endParaRPr>
                    </a:p>
                  </a:txBody>
                  <a:tcPr marL="91425" marR="91425" marT="91425" marB="91425" anchor="ctr">
                    <a:lnL w="9525" cap="flat" cmpd="sng" algn="ctr">
                      <a:solidFill>
                        <a:schemeClr val="dk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b="1" dirty="0" smtClean="0">
                          <a:solidFill>
                            <a:srgbClr val="FFFFFF"/>
                          </a:solidFill>
                          <a:latin typeface="Lora"/>
                          <a:ea typeface="Lora"/>
                          <a:cs typeface="Lora"/>
                          <a:sym typeface="Lora"/>
                        </a:rPr>
                        <a:t>Accuracy</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b="1" dirty="0" smtClean="0">
                          <a:solidFill>
                            <a:srgbClr val="FFFFFF"/>
                          </a:solidFill>
                          <a:latin typeface="Lora"/>
                          <a:ea typeface="Lora"/>
                          <a:cs typeface="Lora"/>
                          <a:sym typeface="Lora"/>
                        </a:rPr>
                        <a:t>Conclusion</a:t>
                      </a:r>
                      <a:endParaRPr b="1" dirty="0">
                        <a:solidFill>
                          <a:srgbClr val="FFFFFF"/>
                        </a:solidFill>
                        <a:latin typeface="Lora"/>
                        <a:ea typeface="Lora"/>
                        <a:cs typeface="Lora"/>
                        <a:sym typeface="Lor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lgn="ctr">
                      <a:solidFill>
                        <a:schemeClr val="accent2"/>
                      </a:solidFill>
                      <a:prstDash val="solid"/>
                      <a:round/>
                      <a:headEnd type="none" w="sm" len="sm"/>
                      <a:tailEnd type="none" w="sm" len="sm"/>
                    </a:lnB>
                    <a:solidFill>
                      <a:schemeClr val="accent2"/>
                    </a:solidFill>
                  </a:tcPr>
                </a:tc>
              </a:tr>
              <a:tr h="698975">
                <a:tc>
                  <a:txBody>
                    <a:bodyPr/>
                    <a:lstStyle/>
                    <a:p>
                      <a:pPr algn="ctr"/>
                      <a:r>
                        <a:rPr lang="en-US" sz="1100" b="0" i="0" u="none" strike="noStrike" cap="none" dirty="0" smtClean="0">
                          <a:solidFill>
                            <a:srgbClr val="000000"/>
                          </a:solidFill>
                          <a:effectLst/>
                          <a:latin typeface="Poppins Light" charset="0"/>
                          <a:ea typeface="Arial"/>
                          <a:cs typeface="Poppins Light" charset="0"/>
                          <a:sym typeface="Arial"/>
                        </a:rPr>
                        <a:t>Used transformer encoder only</a:t>
                      </a:r>
                      <a:endParaRPr lang="en-US" sz="800" b="0" i="0" u="none" strike="noStrike" cap="none" dirty="0">
                        <a:solidFill>
                          <a:srgbClr val="000000"/>
                        </a:solidFill>
                        <a:effectLst/>
                        <a:latin typeface="Poppins Light" charset="0"/>
                        <a:ea typeface="Arial"/>
                        <a:cs typeface="Poppins Light" charset="0"/>
                        <a:sym typeface="Arial"/>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endParaRPr lang="en-US" sz="1100" dirty="0" smtClean="0">
                        <a:latin typeface="Poppins Light"/>
                        <a:ea typeface="Poppins Light"/>
                        <a:cs typeface="Poppins Light"/>
                        <a:sym typeface="Poppins Light"/>
                      </a:endParaRPr>
                    </a:p>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78%</a:t>
                      </a:r>
                      <a:endParaRPr sz="800" dirty="0">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FFFFFF"/>
                    </a:solidFill>
                  </a:tcPr>
                </a:tc>
                <a:tc rowSpan="3">
                  <a:txBody>
                    <a:bodyPr/>
                    <a:lstStyle/>
                    <a:p>
                      <a:pPr marL="0" lvl="0" indent="0" algn="ctr" rtl="0">
                        <a:spcBef>
                          <a:spcPts val="0"/>
                        </a:spcBef>
                        <a:spcAft>
                          <a:spcPts val="0"/>
                        </a:spcAft>
                        <a:buNone/>
                      </a:pPr>
                      <a:r>
                        <a:rPr lang="en-US" sz="1200" b="0" i="0" u="none" strike="noStrike" cap="none" dirty="0" smtClean="0">
                          <a:solidFill>
                            <a:srgbClr val="000000"/>
                          </a:solidFill>
                          <a:effectLst/>
                          <a:latin typeface="Poppins Light" charset="0"/>
                          <a:ea typeface="Arial"/>
                          <a:cs typeface="Poppins Light" charset="0"/>
                          <a:sym typeface="Arial"/>
                        </a:rPr>
                        <a:t>Using batch normalization layer as our main model.</a:t>
                      </a:r>
                      <a:endParaRPr sz="900" dirty="0">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r h="465000">
                <a:tc>
                  <a:txBody>
                    <a:bodyPr/>
                    <a:lstStyle/>
                    <a:p>
                      <a:r>
                        <a:rPr lang="en-US" sz="1100" b="0" i="0" u="none" strike="noStrike" cap="none" dirty="0" smtClean="0">
                          <a:solidFill>
                            <a:srgbClr val="000000"/>
                          </a:solidFill>
                          <a:effectLst/>
                          <a:latin typeface="Poppins Light" charset="0"/>
                          <a:ea typeface="Arial"/>
                          <a:cs typeface="Poppins Light" charset="0"/>
                          <a:sym typeface="Arial"/>
                        </a:rPr>
                        <a:t>Used normalization layer instead of batch normalization</a:t>
                      </a:r>
                      <a:endParaRPr lang="en-US" sz="1100" b="0" i="0" u="none" strike="noStrike" cap="none" dirty="0">
                        <a:solidFill>
                          <a:srgbClr val="000000"/>
                        </a:solidFill>
                        <a:effectLst/>
                        <a:latin typeface="Poppins Light" charset="0"/>
                        <a:ea typeface="Arial"/>
                        <a:cs typeface="Poppins Light" charset="0"/>
                        <a:sym typeface="Arial"/>
                      </a:endParaRPr>
                    </a:p>
                  </a:txBody>
                  <a:tcPr marL="91425" marR="91425" marT="91425" marB="91425">
                    <a:lnL w="9525" cap="flat" cmpd="sng" algn="ctr">
                      <a:solidFill>
                        <a:schemeClr val="dk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82%</a:t>
                      </a:r>
                      <a:endParaRPr sz="1000" b="1" dirty="0">
                        <a:solidFill>
                          <a:srgbClr val="0070C0"/>
                        </a:solidFill>
                        <a:latin typeface="Poppins Light" charset="0"/>
                        <a:ea typeface="Poppins Light"/>
                        <a:cs typeface="Poppins Light" charset="0"/>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vMerge="1">
                  <a:txBody>
                    <a:bodyPr/>
                    <a:lstStyle/>
                    <a:p>
                      <a:pPr marL="0" lvl="0" indent="0" algn="ctr" rtl="0">
                        <a:spcBef>
                          <a:spcPts val="0"/>
                        </a:spcBef>
                        <a:spcAft>
                          <a:spcPts val="0"/>
                        </a:spcAft>
                        <a:buNone/>
                      </a:pPr>
                      <a:endParaRPr sz="1100" b="1" dirty="0">
                        <a:solidFill>
                          <a:srgbClr val="0070C0"/>
                        </a:solidFill>
                        <a:latin typeface="Poppins Light"/>
                        <a:ea typeface="Poppins Light"/>
                        <a:cs typeface="Poppins Light"/>
                        <a:sym typeface="Poppins Light"/>
                      </a:endParaRP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r h="465000">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Used batch normalization</a:t>
                      </a:r>
                      <a:endParaRPr sz="600" dirty="0">
                        <a:latin typeface="Poppins Light" charset="0"/>
                        <a:ea typeface="Poppins Light"/>
                        <a:cs typeface="Poppins Light" charset="0"/>
                        <a:sym typeface="Poppins Light"/>
                      </a:endParaRPr>
                    </a:p>
                  </a:txBody>
                  <a:tcPr marL="91425" marR="91425" marT="91425" marB="91425">
                    <a:lnL w="9525" cap="flat" cmpd="sng" algn="ctr">
                      <a:solidFill>
                        <a:schemeClr val="dk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0000"/>
                          </a:solidFill>
                          <a:effectLst/>
                          <a:latin typeface="Poppins Light" charset="0"/>
                          <a:ea typeface="Arial"/>
                          <a:cs typeface="Poppins Light" charset="0"/>
                          <a:sym typeface="Arial"/>
                        </a:rPr>
                        <a:t>95%</a:t>
                      </a:r>
                      <a:endParaRPr sz="1000" b="1" dirty="0">
                        <a:solidFill>
                          <a:srgbClr val="0070C0"/>
                        </a:solidFill>
                        <a:latin typeface="Poppins Light" charset="0"/>
                        <a:ea typeface="Poppins Light"/>
                        <a:cs typeface="Poppins Light" charset="0"/>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lgn="ctr">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c vMerge="1">
                  <a:txBody>
                    <a:bodyPr/>
                    <a:lstStyle/>
                    <a:p>
                      <a:pPr marL="0" lvl="0" indent="0" algn="ctr" rtl="0">
                        <a:spcBef>
                          <a:spcPts val="0"/>
                        </a:spcBef>
                        <a:spcAft>
                          <a:spcPts val="0"/>
                        </a:spcAft>
                        <a:buNone/>
                      </a:pPr>
                      <a:endParaRPr sz="1100" b="1" dirty="0">
                        <a:solidFill>
                          <a:srgbClr val="0070C0"/>
                        </a:solidFill>
                        <a:latin typeface="Poppins Light"/>
                        <a:ea typeface="Poppins Light"/>
                        <a:cs typeface="Poppins Light"/>
                        <a:sym typeface="Poppins Light"/>
                      </a:endParaRPr>
                    </a:p>
                  </a:txBody>
                  <a:tcPr marL="91425" marR="91425" marT="91425" marB="91425">
                    <a:lnL w="19050" cap="flat" cmpd="sng" algn="ctr">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lgn="ctr">
                      <a:solidFill>
                        <a:schemeClr val="accent2"/>
                      </a:solidFill>
                      <a:prstDash val="solid"/>
                      <a:round/>
                      <a:headEnd type="none" w="sm" len="sm"/>
                      <a:tailEnd type="none" w="sm" len="sm"/>
                    </a:lnT>
                    <a:lnB w="19050" cap="flat" cmpd="sng" algn="ctr">
                      <a:solidFill>
                        <a:schemeClr val="accent2"/>
                      </a:solidFill>
                      <a:prstDash val="solid"/>
                      <a:round/>
                      <a:headEnd type="none" w="sm" len="sm"/>
                      <a:tailEnd type="none" w="sm" len="sm"/>
                    </a:lnB>
                    <a:solidFill>
                      <a:srgbClr val="FFFFFF"/>
                    </a:solidFill>
                  </a:tcPr>
                </a:tc>
              </a:tr>
            </a:tbl>
          </a:graphicData>
        </a:graphic>
      </p:graphicFrame>
      <p:sp>
        <p:nvSpPr>
          <p:cNvPr id="878" name="Google Shape;878;p34"/>
          <p:cNvSpPr/>
          <p:nvPr/>
        </p:nvSpPr>
        <p:spPr>
          <a:xfrm rot="7054557">
            <a:off x="7045309" y="2990316"/>
            <a:ext cx="3747318" cy="125966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9" name="Rectangle 8"/>
          <p:cNvSpPr/>
          <p:nvPr/>
        </p:nvSpPr>
        <p:spPr>
          <a:xfrm>
            <a:off x="647700" y="1197173"/>
            <a:ext cx="3619500" cy="307777"/>
          </a:xfrm>
          <a:prstGeom prst="rect">
            <a:avLst/>
          </a:prstGeom>
        </p:spPr>
        <p:txBody>
          <a:bodyPr wrap="square">
            <a:spAutoFit/>
          </a:bodyPr>
          <a:lstStyle/>
          <a:p>
            <a:r>
              <a:rPr lang="en-US" dirty="0"/>
              <a:t>CNN &amp; multi-head transformer model</a:t>
            </a:r>
            <a:r>
              <a:rPr lang="en-US" dirty="0" smtClean="0"/>
              <a:t>:</a:t>
            </a:r>
            <a:endParaRPr lang="en-US" dirty="0"/>
          </a:p>
        </p:txBody>
      </p:sp>
      <p:sp>
        <p:nvSpPr>
          <p:cNvPr id="8" name="Google Shape;689;p30"/>
          <p:cNvSpPr/>
          <p:nvPr/>
        </p:nvSpPr>
        <p:spPr>
          <a:xfrm rot="2158366">
            <a:off x="4280593" y="-548725"/>
            <a:ext cx="2564013" cy="2264525"/>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90;p30"/>
          <p:cNvSpPr txBox="1">
            <a:spLocks/>
          </p:cNvSpPr>
          <p:nvPr/>
        </p:nvSpPr>
        <p:spPr>
          <a:xfrm>
            <a:off x="4343400" y="-145142"/>
            <a:ext cx="2286000" cy="12690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Conclusion</a:t>
            </a:r>
            <a:endParaRPr lang="en-US" sz="2400" b="1" dirty="0">
              <a:solidFill>
                <a:srgbClr val="FFFFFF"/>
              </a:solidFill>
            </a:endParaRPr>
          </a:p>
        </p:txBody>
      </p:sp>
    </p:spTree>
    <p:extLst>
      <p:ext uri="{BB962C8B-B14F-4D97-AF65-F5344CB8AC3E}">
        <p14:creationId xmlns:p14="http://schemas.microsoft.com/office/powerpoint/2010/main" val="2297965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64" name="Google Shape;864;p34"/>
          <p:cNvSpPr txBox="1">
            <a:spLocks noGrp="1"/>
          </p:cNvSpPr>
          <p:nvPr>
            <p:ph type="subTitle" idx="20"/>
          </p:nvPr>
        </p:nvSpPr>
        <p:spPr>
          <a:xfrm>
            <a:off x="491284" y="1428750"/>
            <a:ext cx="7662116" cy="533400"/>
          </a:xfrm>
          <a:prstGeom prst="rect">
            <a:avLst/>
          </a:prstGeom>
        </p:spPr>
        <p:txBody>
          <a:bodyPr spcFirstLastPara="1" wrap="square" lIns="91425" tIns="91425" rIns="91425" bIns="91425" anchor="t" anchorCtr="0">
            <a:noAutofit/>
          </a:bodyPr>
          <a:lstStyle/>
          <a:p>
            <a:r>
              <a:rPr lang="en-GB" sz="1400" b="1" dirty="0"/>
              <a:t>Possible venues for future work include</a:t>
            </a:r>
            <a:r>
              <a:rPr lang="en-GB" sz="1400" b="1" dirty="0" smtClean="0"/>
              <a:t>:</a:t>
            </a:r>
          </a:p>
          <a:p>
            <a:endParaRPr lang="en-US" sz="1400" b="1" dirty="0"/>
          </a:p>
          <a:p>
            <a:pPr marL="482600" lvl="0" indent="-342900">
              <a:buAutoNum type="arabicPeriod"/>
            </a:pPr>
            <a:r>
              <a:rPr lang="en-GB" sz="1400" dirty="0"/>
              <a:t> </a:t>
            </a:r>
            <a:r>
              <a:rPr lang="en-US" sz="1400" dirty="0"/>
              <a:t>Avatar personalization while preserving the identity of the original speaker </a:t>
            </a:r>
            <a:r>
              <a:rPr lang="en-US" sz="1400" dirty="0" smtClean="0"/>
              <a:t>and </a:t>
            </a:r>
            <a:r>
              <a:rPr lang="en-US" sz="1400" dirty="0"/>
              <a:t>the addition of lip-syncing using deep fake technologies without the reliance on camera footage</a:t>
            </a:r>
            <a:r>
              <a:rPr lang="en-US" sz="1400" dirty="0" smtClean="0"/>
              <a:t>.</a:t>
            </a:r>
          </a:p>
          <a:p>
            <a:pPr marL="139700" lvl="0" indent="0"/>
            <a:r>
              <a:rPr lang="en-US" sz="1400" dirty="0"/>
              <a:t> </a:t>
            </a:r>
          </a:p>
          <a:p>
            <a:pPr marL="139700" lvl="0" indent="0"/>
            <a:r>
              <a:rPr lang="en-US" sz="1400" dirty="0" smtClean="0"/>
              <a:t>2. Visualizing </a:t>
            </a:r>
            <a:r>
              <a:rPr lang="en-US" sz="1400" dirty="0"/>
              <a:t>the emotions of multiple users at the same time</a:t>
            </a:r>
          </a:p>
          <a:p>
            <a:pPr marL="139700" indent="0"/>
            <a:endParaRPr lang="en-US" sz="1400" dirty="0"/>
          </a:p>
          <a:p>
            <a:pPr marL="139700" lvl="0" indent="0"/>
            <a:r>
              <a:rPr lang="en-US" sz="1400" dirty="0" smtClean="0"/>
              <a:t>3. Improving </a:t>
            </a:r>
            <a:r>
              <a:rPr lang="en-US" sz="1400" dirty="0"/>
              <a:t>the accuracy of detection of the calm and the natural emotions </a:t>
            </a:r>
            <a:r>
              <a:rPr lang="en-US" sz="1400" dirty="0" smtClean="0"/>
              <a:t>for</a:t>
            </a:r>
          </a:p>
          <a:p>
            <a:pPr marL="139700" lvl="0" indent="0"/>
            <a:r>
              <a:rPr lang="en-US" sz="1400" dirty="0" smtClean="0"/>
              <a:t>    better </a:t>
            </a:r>
            <a:r>
              <a:rPr lang="en-US" sz="1400" dirty="0"/>
              <a:t>differentiation between them.</a:t>
            </a:r>
          </a:p>
          <a:p>
            <a:pPr marL="139700" indent="0"/>
            <a:r>
              <a:rPr lang="en-US" sz="1400" dirty="0"/>
              <a:t> </a:t>
            </a:r>
          </a:p>
          <a:p>
            <a:pPr marL="139700" lvl="0" indent="0"/>
            <a:r>
              <a:rPr lang="en-US" sz="1400" dirty="0" smtClean="0"/>
              <a:t>4. Work </a:t>
            </a:r>
            <a:r>
              <a:rPr lang="en-US" sz="1400" dirty="0"/>
              <a:t>on minimizing response time of the API.</a:t>
            </a:r>
          </a:p>
          <a:p>
            <a:pPr marL="482600" lvl="0" indent="-342900" algn="just">
              <a:buFont typeface="+mj-lt"/>
              <a:buAutoNum type="arabicPeriod"/>
            </a:pPr>
            <a:endParaRPr lang="en-US" sz="1400" dirty="0"/>
          </a:p>
        </p:txBody>
      </p:sp>
      <p:sp>
        <p:nvSpPr>
          <p:cNvPr id="875" name="Google Shape;875;p34"/>
          <p:cNvSpPr/>
          <p:nvPr/>
        </p:nvSpPr>
        <p:spPr>
          <a:xfrm rot="-1326708">
            <a:off x="-1643679" y="-849148"/>
            <a:ext cx="3544867" cy="267762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rot="6782607" flipH="1">
            <a:off x="-1125195" y="358723"/>
            <a:ext cx="3242338" cy="1259776"/>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877" name="Google Shape;877;p34"/>
          <p:cNvSpPr/>
          <p:nvPr/>
        </p:nvSpPr>
        <p:spPr>
          <a:xfrm rot="-4729190">
            <a:off x="8168148" y="2654450"/>
            <a:ext cx="3544599" cy="267764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rot="7054557">
            <a:off x="7045309" y="2990316"/>
            <a:ext cx="3747318" cy="125966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 name="Google Shape;689;p30"/>
          <p:cNvSpPr/>
          <p:nvPr/>
        </p:nvSpPr>
        <p:spPr>
          <a:xfrm rot="2158366">
            <a:off x="4940178" y="-458500"/>
            <a:ext cx="2564013" cy="2264525"/>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90;p30"/>
          <p:cNvSpPr txBox="1">
            <a:spLocks/>
          </p:cNvSpPr>
          <p:nvPr/>
        </p:nvSpPr>
        <p:spPr>
          <a:xfrm>
            <a:off x="5029200" y="-95250"/>
            <a:ext cx="2286000" cy="12690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Future Work</a:t>
            </a:r>
            <a:endParaRPr lang="en-US" sz="2400" b="1" dirty="0">
              <a:solidFill>
                <a:srgbClr val="FFFFFF"/>
              </a:solidFill>
            </a:endParaRPr>
          </a:p>
        </p:txBody>
      </p:sp>
    </p:spTree>
    <p:extLst>
      <p:ext uri="{BB962C8B-B14F-4D97-AF65-F5344CB8AC3E}">
        <p14:creationId xmlns:p14="http://schemas.microsoft.com/office/powerpoint/2010/main" val="3144116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64">
                                            <p:txEl>
                                              <p:pRg st="0" end="0"/>
                                            </p:txEl>
                                          </p:spTgt>
                                        </p:tgtEl>
                                        <p:attrNameLst>
                                          <p:attrName>style.visibility</p:attrName>
                                        </p:attrNameLst>
                                      </p:cBhvr>
                                      <p:to>
                                        <p:strVal val="visible"/>
                                      </p:to>
                                    </p:set>
                                    <p:animEffect transition="in" filter="fade">
                                      <p:cBhvr>
                                        <p:cTn id="7" dur="1000"/>
                                        <p:tgtEl>
                                          <p:spTgt spid="864">
                                            <p:txEl>
                                              <p:pRg st="0" end="0"/>
                                            </p:txEl>
                                          </p:spTgt>
                                        </p:tgtEl>
                                      </p:cBhvr>
                                    </p:animEffect>
                                    <p:anim calcmode="lin" valueType="num">
                                      <p:cBhvr>
                                        <p:cTn id="8" dur="1000" fill="hold"/>
                                        <p:tgtEl>
                                          <p:spTgt spid="86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6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64">
                                            <p:txEl>
                                              <p:pRg st="2" end="2"/>
                                            </p:txEl>
                                          </p:spTgt>
                                        </p:tgtEl>
                                        <p:attrNameLst>
                                          <p:attrName>style.visibility</p:attrName>
                                        </p:attrNameLst>
                                      </p:cBhvr>
                                      <p:to>
                                        <p:strVal val="visible"/>
                                      </p:to>
                                    </p:set>
                                    <p:animEffect transition="in" filter="fade">
                                      <p:cBhvr>
                                        <p:cTn id="14" dur="1000"/>
                                        <p:tgtEl>
                                          <p:spTgt spid="864">
                                            <p:txEl>
                                              <p:pRg st="2" end="2"/>
                                            </p:txEl>
                                          </p:spTgt>
                                        </p:tgtEl>
                                      </p:cBhvr>
                                    </p:animEffect>
                                    <p:anim calcmode="lin" valueType="num">
                                      <p:cBhvr>
                                        <p:cTn id="15" dur="1000" fill="hold"/>
                                        <p:tgtEl>
                                          <p:spTgt spid="864">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864">
                                            <p:txEl>
                                              <p:pRg st="2" end="2"/>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864">
                                            <p:txEl>
                                              <p:pRg st="3" end="3"/>
                                            </p:txEl>
                                          </p:spTgt>
                                        </p:tgtEl>
                                        <p:attrNameLst>
                                          <p:attrName>style.visibility</p:attrName>
                                        </p:attrNameLst>
                                      </p:cBhvr>
                                      <p:to>
                                        <p:strVal val="visible"/>
                                      </p:to>
                                    </p:set>
                                    <p:animEffect transition="in" filter="fade">
                                      <p:cBhvr>
                                        <p:cTn id="19" dur="1000"/>
                                        <p:tgtEl>
                                          <p:spTgt spid="864">
                                            <p:txEl>
                                              <p:pRg st="3" end="3"/>
                                            </p:txEl>
                                          </p:spTgt>
                                        </p:tgtEl>
                                      </p:cBhvr>
                                    </p:animEffect>
                                    <p:anim calcmode="lin" valueType="num">
                                      <p:cBhvr>
                                        <p:cTn id="20" dur="1000" fill="hold"/>
                                        <p:tgtEl>
                                          <p:spTgt spid="864">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864">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864">
                                            <p:txEl>
                                              <p:pRg st="4" end="4"/>
                                            </p:txEl>
                                          </p:spTgt>
                                        </p:tgtEl>
                                        <p:attrNameLst>
                                          <p:attrName>style.visibility</p:attrName>
                                        </p:attrNameLst>
                                      </p:cBhvr>
                                      <p:to>
                                        <p:strVal val="visible"/>
                                      </p:to>
                                    </p:set>
                                    <p:animEffect transition="in" filter="fade">
                                      <p:cBhvr>
                                        <p:cTn id="24" dur="1000"/>
                                        <p:tgtEl>
                                          <p:spTgt spid="864">
                                            <p:txEl>
                                              <p:pRg st="4" end="4"/>
                                            </p:txEl>
                                          </p:spTgt>
                                        </p:tgtEl>
                                      </p:cBhvr>
                                    </p:animEffect>
                                    <p:anim calcmode="lin" valueType="num">
                                      <p:cBhvr>
                                        <p:cTn id="25" dur="1000" fill="hold"/>
                                        <p:tgtEl>
                                          <p:spTgt spid="864">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864">
                                            <p:txEl>
                                              <p:pRg st="4" end="4"/>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864">
                                            <p:txEl>
                                              <p:pRg st="6" end="6"/>
                                            </p:txEl>
                                          </p:spTgt>
                                        </p:tgtEl>
                                        <p:attrNameLst>
                                          <p:attrName>style.visibility</p:attrName>
                                        </p:attrNameLst>
                                      </p:cBhvr>
                                      <p:to>
                                        <p:strVal val="visible"/>
                                      </p:to>
                                    </p:set>
                                    <p:animEffect transition="in" filter="fade">
                                      <p:cBhvr>
                                        <p:cTn id="29" dur="1000"/>
                                        <p:tgtEl>
                                          <p:spTgt spid="864">
                                            <p:txEl>
                                              <p:pRg st="6" end="6"/>
                                            </p:txEl>
                                          </p:spTgt>
                                        </p:tgtEl>
                                      </p:cBhvr>
                                    </p:animEffect>
                                    <p:anim calcmode="lin" valueType="num">
                                      <p:cBhvr>
                                        <p:cTn id="30" dur="1000" fill="hold"/>
                                        <p:tgtEl>
                                          <p:spTgt spid="864">
                                            <p:txEl>
                                              <p:pRg st="6" end="6"/>
                                            </p:txEl>
                                          </p:spTgt>
                                        </p:tgtEl>
                                        <p:attrNameLst>
                                          <p:attrName>ppt_x</p:attrName>
                                        </p:attrNameLst>
                                      </p:cBhvr>
                                      <p:tavLst>
                                        <p:tav tm="0">
                                          <p:val>
                                            <p:strVal val="#ppt_x"/>
                                          </p:val>
                                        </p:tav>
                                        <p:tav tm="100000">
                                          <p:val>
                                            <p:strVal val="#ppt_x"/>
                                          </p:val>
                                        </p:tav>
                                      </p:tavLst>
                                    </p:anim>
                                    <p:anim calcmode="lin" valueType="num">
                                      <p:cBhvr>
                                        <p:cTn id="31" dur="1000" fill="hold"/>
                                        <p:tgtEl>
                                          <p:spTgt spid="864">
                                            <p:txEl>
                                              <p:pRg st="6" end="6"/>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864">
                                            <p:txEl>
                                              <p:pRg st="7" end="7"/>
                                            </p:txEl>
                                          </p:spTgt>
                                        </p:tgtEl>
                                        <p:attrNameLst>
                                          <p:attrName>style.visibility</p:attrName>
                                        </p:attrNameLst>
                                      </p:cBhvr>
                                      <p:to>
                                        <p:strVal val="visible"/>
                                      </p:to>
                                    </p:set>
                                    <p:animEffect transition="in" filter="fade">
                                      <p:cBhvr>
                                        <p:cTn id="34" dur="1000"/>
                                        <p:tgtEl>
                                          <p:spTgt spid="864">
                                            <p:txEl>
                                              <p:pRg st="7" end="7"/>
                                            </p:txEl>
                                          </p:spTgt>
                                        </p:tgtEl>
                                      </p:cBhvr>
                                    </p:animEffect>
                                    <p:anim calcmode="lin" valueType="num">
                                      <p:cBhvr>
                                        <p:cTn id="35" dur="1000" fill="hold"/>
                                        <p:tgtEl>
                                          <p:spTgt spid="864">
                                            <p:txEl>
                                              <p:pRg st="7" end="7"/>
                                            </p:txEl>
                                          </p:spTgt>
                                        </p:tgtEl>
                                        <p:attrNameLst>
                                          <p:attrName>ppt_x</p:attrName>
                                        </p:attrNameLst>
                                      </p:cBhvr>
                                      <p:tavLst>
                                        <p:tav tm="0">
                                          <p:val>
                                            <p:strVal val="#ppt_x"/>
                                          </p:val>
                                        </p:tav>
                                        <p:tav tm="100000">
                                          <p:val>
                                            <p:strVal val="#ppt_x"/>
                                          </p:val>
                                        </p:tav>
                                      </p:tavLst>
                                    </p:anim>
                                    <p:anim calcmode="lin" valueType="num">
                                      <p:cBhvr>
                                        <p:cTn id="36" dur="1000" fill="hold"/>
                                        <p:tgtEl>
                                          <p:spTgt spid="864">
                                            <p:txEl>
                                              <p:pRg st="7" end="7"/>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864">
                                            <p:txEl>
                                              <p:pRg st="8" end="8"/>
                                            </p:txEl>
                                          </p:spTgt>
                                        </p:tgtEl>
                                        <p:attrNameLst>
                                          <p:attrName>style.visibility</p:attrName>
                                        </p:attrNameLst>
                                      </p:cBhvr>
                                      <p:to>
                                        <p:strVal val="visible"/>
                                      </p:to>
                                    </p:set>
                                    <p:animEffect transition="in" filter="fade">
                                      <p:cBhvr>
                                        <p:cTn id="39" dur="1000"/>
                                        <p:tgtEl>
                                          <p:spTgt spid="864">
                                            <p:txEl>
                                              <p:pRg st="8" end="8"/>
                                            </p:txEl>
                                          </p:spTgt>
                                        </p:tgtEl>
                                      </p:cBhvr>
                                    </p:animEffect>
                                    <p:anim calcmode="lin" valueType="num">
                                      <p:cBhvr>
                                        <p:cTn id="40" dur="1000" fill="hold"/>
                                        <p:tgtEl>
                                          <p:spTgt spid="864">
                                            <p:txEl>
                                              <p:pRg st="8" end="8"/>
                                            </p:txEl>
                                          </p:spTgt>
                                        </p:tgtEl>
                                        <p:attrNameLst>
                                          <p:attrName>ppt_x</p:attrName>
                                        </p:attrNameLst>
                                      </p:cBhvr>
                                      <p:tavLst>
                                        <p:tav tm="0">
                                          <p:val>
                                            <p:strVal val="#ppt_x"/>
                                          </p:val>
                                        </p:tav>
                                        <p:tav tm="100000">
                                          <p:val>
                                            <p:strVal val="#ppt_x"/>
                                          </p:val>
                                        </p:tav>
                                      </p:tavLst>
                                    </p:anim>
                                    <p:anim calcmode="lin" valueType="num">
                                      <p:cBhvr>
                                        <p:cTn id="41" dur="1000" fill="hold"/>
                                        <p:tgtEl>
                                          <p:spTgt spid="864">
                                            <p:txEl>
                                              <p:pRg st="8" end="8"/>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864">
                                            <p:txEl>
                                              <p:pRg st="9" end="9"/>
                                            </p:txEl>
                                          </p:spTgt>
                                        </p:tgtEl>
                                        <p:attrNameLst>
                                          <p:attrName>style.visibility</p:attrName>
                                        </p:attrNameLst>
                                      </p:cBhvr>
                                      <p:to>
                                        <p:strVal val="visible"/>
                                      </p:to>
                                    </p:set>
                                    <p:animEffect transition="in" filter="fade">
                                      <p:cBhvr>
                                        <p:cTn id="44" dur="1000"/>
                                        <p:tgtEl>
                                          <p:spTgt spid="864">
                                            <p:txEl>
                                              <p:pRg st="9" end="9"/>
                                            </p:txEl>
                                          </p:spTgt>
                                        </p:tgtEl>
                                      </p:cBhvr>
                                    </p:animEffect>
                                    <p:anim calcmode="lin" valueType="num">
                                      <p:cBhvr>
                                        <p:cTn id="45" dur="1000" fill="hold"/>
                                        <p:tgtEl>
                                          <p:spTgt spid="864">
                                            <p:txEl>
                                              <p:pRg st="9" end="9"/>
                                            </p:txEl>
                                          </p:spTgt>
                                        </p:tgtEl>
                                        <p:attrNameLst>
                                          <p:attrName>ppt_x</p:attrName>
                                        </p:attrNameLst>
                                      </p:cBhvr>
                                      <p:tavLst>
                                        <p:tav tm="0">
                                          <p:val>
                                            <p:strVal val="#ppt_x"/>
                                          </p:val>
                                        </p:tav>
                                        <p:tav tm="100000">
                                          <p:val>
                                            <p:strVal val="#ppt_x"/>
                                          </p:val>
                                        </p:tav>
                                      </p:tavLst>
                                    </p:anim>
                                    <p:anim calcmode="lin" valueType="num">
                                      <p:cBhvr>
                                        <p:cTn id="46" dur="1000" fill="hold"/>
                                        <p:tgtEl>
                                          <p:spTgt spid="864">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35"/>
          <p:cNvSpPr txBox="1">
            <a:spLocks noGrp="1"/>
          </p:cNvSpPr>
          <p:nvPr>
            <p:ph type="title"/>
          </p:nvPr>
        </p:nvSpPr>
        <p:spPr>
          <a:xfrm>
            <a:off x="1590425" y="1388500"/>
            <a:ext cx="3403200" cy="143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smtClean="0"/>
              <a:t>Thank you</a:t>
            </a:r>
            <a:endParaRPr sz="4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83"/>
                                        </p:tgtEl>
                                        <p:attrNameLst>
                                          <p:attrName>style.visibility</p:attrName>
                                        </p:attrNameLst>
                                      </p:cBhvr>
                                      <p:to>
                                        <p:strVal val="visible"/>
                                      </p:to>
                                    </p:set>
                                    <p:animEffect transition="in" filter="fade">
                                      <p:cBhvr>
                                        <p:cTn id="7" dur="1000"/>
                                        <p:tgtEl>
                                          <p:spTgt spid="883"/>
                                        </p:tgtEl>
                                      </p:cBhvr>
                                    </p:animEffect>
                                    <p:anim calcmode="lin" valueType="num">
                                      <p:cBhvr>
                                        <p:cTn id="8" dur="1000" fill="hold"/>
                                        <p:tgtEl>
                                          <p:spTgt spid="883"/>
                                        </p:tgtEl>
                                        <p:attrNameLst>
                                          <p:attrName>ppt_x</p:attrName>
                                        </p:attrNameLst>
                                      </p:cBhvr>
                                      <p:tavLst>
                                        <p:tav tm="0">
                                          <p:val>
                                            <p:strVal val="#ppt_x"/>
                                          </p:val>
                                        </p:tav>
                                        <p:tav tm="100000">
                                          <p:val>
                                            <p:strVal val="#ppt_x"/>
                                          </p:val>
                                        </p:tav>
                                      </p:tavLst>
                                    </p:anim>
                                    <p:anim calcmode="lin" valueType="num">
                                      <p:cBhvr>
                                        <p:cTn id="9" dur="1000" fill="hold"/>
                                        <p:tgtEl>
                                          <p:spTgt spid="88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
        <p:nvSpPr>
          <p:cNvPr id="4" name="TextBox 3"/>
          <p:cNvSpPr txBox="1"/>
          <p:nvPr/>
        </p:nvSpPr>
        <p:spPr>
          <a:xfrm>
            <a:off x="2108443" y="2001417"/>
            <a:ext cx="5409586" cy="1323439"/>
          </a:xfrm>
          <a:prstGeom prst="rect">
            <a:avLst/>
          </a:prstGeom>
          <a:noFill/>
        </p:spPr>
        <p:txBody>
          <a:bodyPr wrap="square" rtlCol="0">
            <a:spAutoFit/>
          </a:bodyPr>
          <a:lstStyle/>
          <a:p>
            <a:pPr algn="ctr"/>
            <a:r>
              <a:rPr lang="en-US" sz="2000" b="1" dirty="0" smtClean="0"/>
              <a:t>“When dealing with people,</a:t>
            </a:r>
          </a:p>
          <a:p>
            <a:pPr algn="ctr"/>
            <a:r>
              <a:rPr lang="en-US" sz="2000" b="1" dirty="0" smtClean="0"/>
              <a:t> remember you are not dealing with </a:t>
            </a:r>
          </a:p>
          <a:p>
            <a:pPr algn="ctr"/>
            <a:r>
              <a:rPr lang="en-US" sz="2000" b="1" dirty="0" smtClean="0"/>
              <a:t>creatures of logic, but creatures of </a:t>
            </a:r>
          </a:p>
          <a:p>
            <a:pPr algn="ctr"/>
            <a:r>
              <a:rPr lang="en-US" sz="2000" b="1" dirty="0" smtClean="0"/>
              <a:t>emotions.”</a:t>
            </a:r>
            <a:endParaRPr lang="en-US" sz="2000" b="1" dirty="0"/>
          </a:p>
        </p:txBody>
      </p:sp>
      <p:sp>
        <p:nvSpPr>
          <p:cNvPr id="5" name="TextBox 4"/>
          <p:cNvSpPr txBox="1"/>
          <p:nvPr/>
        </p:nvSpPr>
        <p:spPr>
          <a:xfrm>
            <a:off x="2377175" y="3796636"/>
            <a:ext cx="1492716" cy="338554"/>
          </a:xfrm>
          <a:prstGeom prst="rect">
            <a:avLst/>
          </a:prstGeom>
          <a:noFill/>
        </p:spPr>
        <p:txBody>
          <a:bodyPr wrap="none" rtlCol="0">
            <a:spAutoFit/>
          </a:bodyPr>
          <a:lstStyle/>
          <a:p>
            <a:r>
              <a:rPr lang="en-US" sz="1600" dirty="0" smtClean="0"/>
              <a:t>Dale Carnegie</a:t>
            </a:r>
            <a:endParaRPr lang="en-US" sz="1600" dirty="0"/>
          </a:p>
        </p:txBody>
      </p:sp>
    </p:spTree>
    <p:extLst>
      <p:ext uri="{BB962C8B-B14F-4D97-AF65-F5344CB8AC3E}">
        <p14:creationId xmlns:p14="http://schemas.microsoft.com/office/powerpoint/2010/main" val="39154505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723374" y="1122020"/>
            <a:ext cx="6876441" cy="463695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txBox="1">
            <a:spLocks noGrp="1"/>
          </p:cNvSpPr>
          <p:nvPr>
            <p:ph type="title"/>
          </p:nvPr>
        </p:nvSpPr>
        <p:spPr>
          <a:xfrm>
            <a:off x="2596517" y="1670529"/>
            <a:ext cx="3916931" cy="17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rPr>
              <a:t>Introduction</a:t>
            </a:r>
            <a:endParaRPr dirty="0">
              <a:solidFill>
                <a:srgbClr val="FFFFFF"/>
              </a:solidFill>
            </a:endParaRPr>
          </a:p>
        </p:txBody>
      </p:sp>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90"/>
                                        </p:tgtEl>
                                        <p:attrNameLst>
                                          <p:attrName>style.visibility</p:attrName>
                                        </p:attrNameLst>
                                      </p:cBhvr>
                                      <p:to>
                                        <p:strVal val="visible"/>
                                      </p:to>
                                    </p:set>
                                    <p:animEffect transition="in" filter="fade">
                                      <p:cBhvr>
                                        <p:cTn id="7" dur="1000"/>
                                        <p:tgtEl>
                                          <p:spTgt spid="690"/>
                                        </p:tgtEl>
                                      </p:cBhvr>
                                    </p:animEffect>
                                    <p:anim calcmode="lin" valueType="num">
                                      <p:cBhvr>
                                        <p:cTn id="8" dur="1000" fill="hold"/>
                                        <p:tgtEl>
                                          <p:spTgt spid="690"/>
                                        </p:tgtEl>
                                        <p:attrNameLst>
                                          <p:attrName>ppt_x</p:attrName>
                                        </p:attrNameLst>
                                      </p:cBhvr>
                                      <p:tavLst>
                                        <p:tav tm="0">
                                          <p:val>
                                            <p:strVal val="#ppt_x"/>
                                          </p:val>
                                        </p:tav>
                                        <p:tav tm="100000">
                                          <p:val>
                                            <p:strVal val="#ppt_x"/>
                                          </p:val>
                                        </p:tav>
                                      </p:tavLst>
                                    </p:anim>
                                    <p:anim calcmode="lin" valueType="num">
                                      <p:cBhvr>
                                        <p:cTn id="9" dur="1000" fill="hold"/>
                                        <p:tgtEl>
                                          <p:spTgt spid="69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89"/>
                                        </p:tgtEl>
                                        <p:attrNameLst>
                                          <p:attrName>style.visibility</p:attrName>
                                        </p:attrNameLst>
                                      </p:cBhvr>
                                      <p:to>
                                        <p:strVal val="visible"/>
                                      </p:to>
                                    </p:set>
                                    <p:animEffect transition="in" filter="fade">
                                      <p:cBhvr>
                                        <p:cTn id="12" dur="1000"/>
                                        <p:tgtEl>
                                          <p:spTgt spid="689"/>
                                        </p:tgtEl>
                                      </p:cBhvr>
                                    </p:animEffect>
                                    <p:anim calcmode="lin" valueType="num">
                                      <p:cBhvr>
                                        <p:cTn id="13" dur="1000" fill="hold"/>
                                        <p:tgtEl>
                                          <p:spTgt spid="689"/>
                                        </p:tgtEl>
                                        <p:attrNameLst>
                                          <p:attrName>ppt_x</p:attrName>
                                        </p:attrNameLst>
                                      </p:cBhvr>
                                      <p:tavLst>
                                        <p:tav tm="0">
                                          <p:val>
                                            <p:strVal val="#ppt_x"/>
                                          </p:val>
                                        </p:tav>
                                        <p:tav tm="100000">
                                          <p:val>
                                            <p:strVal val="#ppt_x"/>
                                          </p:val>
                                        </p:tav>
                                      </p:tavLst>
                                    </p:anim>
                                    <p:anim calcmode="lin" valueType="num">
                                      <p:cBhvr>
                                        <p:cTn id="14" dur="1000" fill="hold"/>
                                        <p:tgtEl>
                                          <p:spTgt spid="6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69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20" name="Google Shape;520;p26"/>
          <p:cNvSpPr txBox="1">
            <a:spLocks noGrp="1"/>
          </p:cNvSpPr>
          <p:nvPr>
            <p:ph type="subTitle" idx="1"/>
          </p:nvPr>
        </p:nvSpPr>
        <p:spPr>
          <a:xfrm>
            <a:off x="1225727" y="829299"/>
            <a:ext cx="7428462" cy="1437651"/>
          </a:xfrm>
          <a:prstGeom prst="rect">
            <a:avLst/>
          </a:prstGeom>
        </p:spPr>
        <p:txBody>
          <a:bodyPr spcFirstLastPara="1" wrap="square" lIns="91425" tIns="91425" rIns="91425" bIns="91425" anchor="t" anchorCtr="0">
            <a:noAutofit/>
          </a:bodyPr>
          <a:lstStyle/>
          <a:p>
            <a:pPr algn="justLow"/>
            <a:r>
              <a:rPr lang="en-GB" dirty="0" smtClean="0"/>
              <a:t>	Speech </a:t>
            </a:r>
            <a:r>
              <a:rPr lang="en-GB" dirty="0"/>
              <a:t>is a complex signal </a:t>
            </a:r>
            <a:r>
              <a:rPr lang="en-GB" dirty="0" smtClean="0"/>
              <a:t>that carries </a:t>
            </a:r>
            <a:r>
              <a:rPr lang="en-GB" dirty="0"/>
              <a:t>a wealth of information about the speakers, their language, the content of their message, and their emotional state. It is the most natural way for humans to express themselves, and when we are forced to use other forms of communication such as text messages or emails, we become acutely aware of its importance. But then we want to protect our privacy.</a:t>
            </a:r>
            <a:endParaRPr lang="en-US" dirty="0"/>
          </a:p>
        </p:txBody>
      </p:sp>
      <p:grpSp>
        <p:nvGrpSpPr>
          <p:cNvPr id="521" name="Google Shape;521;p26"/>
          <p:cNvGrpSpPr/>
          <p:nvPr/>
        </p:nvGrpSpPr>
        <p:grpSpPr>
          <a:xfrm rot="-1053734" flipH="1">
            <a:off x="142715" y="1437942"/>
            <a:ext cx="341228" cy="442960"/>
            <a:chOff x="1361275" y="244825"/>
            <a:chExt cx="4833925" cy="5166575"/>
          </a:xfrm>
        </p:grpSpPr>
        <p:sp>
          <p:nvSpPr>
            <p:cNvPr id="522" name="Google Shape;522;p26"/>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6"/>
          <p:cNvGrpSpPr/>
          <p:nvPr/>
        </p:nvGrpSpPr>
        <p:grpSpPr>
          <a:xfrm rot="-8888530">
            <a:off x="602569" y="1680396"/>
            <a:ext cx="920199" cy="1020478"/>
            <a:chOff x="-1677203" y="-524938"/>
            <a:chExt cx="920048" cy="1020311"/>
          </a:xfrm>
        </p:grpSpPr>
        <p:grpSp>
          <p:nvGrpSpPr>
            <p:cNvPr id="545" name="Google Shape;545;p26"/>
            <p:cNvGrpSpPr/>
            <p:nvPr/>
          </p:nvGrpSpPr>
          <p:grpSpPr>
            <a:xfrm rot="-6574935">
              <a:off x="-1082701" y="-489315"/>
              <a:ext cx="179777" cy="155235"/>
              <a:chOff x="71450" y="1628800"/>
              <a:chExt cx="195250" cy="238125"/>
            </a:xfrm>
          </p:grpSpPr>
          <p:sp>
            <p:nvSpPr>
              <p:cNvPr id="546" name="Google Shape;546;p26"/>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47" name="Google Shape;547;p26"/>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48" name="Google Shape;548;p26"/>
            <p:cNvGrpSpPr/>
            <p:nvPr/>
          </p:nvGrpSpPr>
          <p:grpSpPr>
            <a:xfrm rot="7579883">
              <a:off x="-1637360" y="201470"/>
              <a:ext cx="276987" cy="233178"/>
              <a:chOff x="1609720" y="4773978"/>
              <a:chExt cx="142884" cy="159996"/>
            </a:xfrm>
          </p:grpSpPr>
          <p:sp>
            <p:nvSpPr>
              <p:cNvPr id="549" name="Google Shape;549;p26"/>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0" name="Google Shape;550;p26"/>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1" name="Google Shape;551;p26"/>
            <p:cNvGrpSpPr/>
            <p:nvPr/>
          </p:nvGrpSpPr>
          <p:grpSpPr>
            <a:xfrm rot="7579901">
              <a:off x="-1108292" y="143128"/>
              <a:ext cx="180407" cy="155260"/>
              <a:chOff x="1980954" y="4639503"/>
              <a:chExt cx="143372" cy="159996"/>
            </a:xfrm>
          </p:grpSpPr>
          <p:sp>
            <p:nvSpPr>
              <p:cNvPr id="552" name="Google Shape;552;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3" name="Google Shape;553;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4" name="Google Shape;554;p26"/>
            <p:cNvGrpSpPr/>
            <p:nvPr/>
          </p:nvGrpSpPr>
          <p:grpSpPr>
            <a:xfrm rot="7594355">
              <a:off x="-1294125" y="-145811"/>
              <a:ext cx="144782" cy="121123"/>
              <a:chOff x="1980954" y="4639503"/>
              <a:chExt cx="143372" cy="159996"/>
            </a:xfrm>
          </p:grpSpPr>
          <p:sp>
            <p:nvSpPr>
              <p:cNvPr id="555" name="Google Shape;555;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6" name="Google Shape;556;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557" name="Google Shape;557;p26"/>
            <p:cNvGrpSpPr/>
            <p:nvPr/>
          </p:nvGrpSpPr>
          <p:grpSpPr>
            <a:xfrm rot="-511414">
              <a:off x="-950747" y="-152290"/>
              <a:ext cx="180405" cy="155250"/>
              <a:chOff x="1980954" y="4639503"/>
              <a:chExt cx="143372" cy="159996"/>
            </a:xfrm>
          </p:grpSpPr>
          <p:sp>
            <p:nvSpPr>
              <p:cNvPr id="558" name="Google Shape;558;p26"/>
              <p:cNvSpPr/>
              <p:nvPr/>
            </p:nvSpPr>
            <p:spPr>
              <a:xfrm>
                <a:off x="2036940" y="4639503"/>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559" name="Google Shape;559;p26"/>
              <p:cNvSpPr/>
              <p:nvPr/>
            </p:nvSpPr>
            <p:spPr>
              <a:xfrm rot="10677359">
                <a:off x="1981201" y="4711310"/>
                <a:ext cx="142877" cy="16395"/>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0527" y="3702986"/>
            <a:ext cx="1518187" cy="138336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5200" y="2004907"/>
            <a:ext cx="1024043" cy="1024043"/>
          </a:xfrm>
          <a:prstGeom prst="rect">
            <a:avLst/>
          </a:prstGeom>
        </p:spPr>
      </p:pic>
      <p:sp>
        <p:nvSpPr>
          <p:cNvPr id="68" name="Google Shape;520;p26"/>
          <p:cNvSpPr txBox="1">
            <a:spLocks/>
          </p:cNvSpPr>
          <p:nvPr/>
        </p:nvSpPr>
        <p:spPr>
          <a:xfrm>
            <a:off x="1255544" y="2966896"/>
            <a:ext cx="7590706" cy="5954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1pPr>
            <a:lvl2pPr marL="914400" marR="0" lvl="1"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2pPr>
            <a:lvl3pPr marL="1371600" marR="0" lvl="2"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3pPr>
            <a:lvl4pPr marL="1828800" marR="0" lvl="3"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4pPr>
            <a:lvl5pPr marL="2286000" marR="0" lvl="4"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5pPr>
            <a:lvl6pPr marL="2743200" marR="0" lvl="5"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6pPr>
            <a:lvl7pPr marL="3200400" marR="0" lvl="6"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7pPr>
            <a:lvl8pPr marL="3657600" marR="0" lvl="7" indent="-317500" algn="l" rtl="0">
              <a:lnSpc>
                <a:spcPct val="100000"/>
              </a:lnSpc>
              <a:spcBef>
                <a:spcPts val="1600"/>
              </a:spcBef>
              <a:spcAft>
                <a:spcPts val="0"/>
              </a:spcAft>
              <a:buClr>
                <a:srgbClr val="000000"/>
              </a:buClr>
              <a:buSzPts val="1400"/>
              <a:buFont typeface="Poppins"/>
              <a:buNone/>
              <a:defRPr sz="1400" b="0" i="0" u="none" strike="noStrike" cap="none">
                <a:solidFill>
                  <a:srgbClr val="000000"/>
                </a:solidFill>
                <a:latin typeface="Poppins"/>
                <a:ea typeface="Poppins"/>
                <a:cs typeface="Poppins"/>
                <a:sym typeface="Poppins"/>
              </a:defRPr>
            </a:lvl8pPr>
            <a:lvl9pPr marL="4114800" marR="0" lvl="8" indent="-317500" algn="l" rtl="0">
              <a:lnSpc>
                <a:spcPct val="100000"/>
              </a:lnSpc>
              <a:spcBef>
                <a:spcPts val="1600"/>
              </a:spcBef>
              <a:spcAft>
                <a:spcPts val="1600"/>
              </a:spcAft>
              <a:buClr>
                <a:srgbClr val="000000"/>
              </a:buClr>
              <a:buSzPts val="1400"/>
              <a:buFont typeface="Poppins"/>
              <a:buNone/>
              <a:defRPr sz="1400" b="0" i="0" u="none" strike="noStrike" cap="none">
                <a:solidFill>
                  <a:srgbClr val="000000"/>
                </a:solidFill>
                <a:latin typeface="Poppins"/>
                <a:ea typeface="Poppins"/>
                <a:cs typeface="Poppins"/>
                <a:sym typeface="Poppins"/>
              </a:defRPr>
            </a:lvl9pPr>
          </a:lstStyle>
          <a:p>
            <a:pPr algn="just"/>
            <a:r>
              <a:rPr lang="en-GB" dirty="0" smtClean="0"/>
              <a:t>	Speech</a:t>
            </a:r>
            <a:r>
              <a:rPr lang="en-US" dirty="0" smtClean="0"/>
              <a:t> emotion recognition is</a:t>
            </a:r>
            <a:r>
              <a:rPr lang="en-GB" dirty="0" smtClean="0"/>
              <a:t> the identification of emotional states.</a:t>
            </a:r>
            <a:r>
              <a:rPr lang="en-US" dirty="0" smtClean="0"/>
              <a:t> So, we used it in our application that visualizes the emotions of the speaking person through the generation of a selected avatar that reflects the emotion detected from speech.</a:t>
            </a:r>
            <a:endParaRPr lang="en-US" dirty="0"/>
          </a:p>
        </p:txBody>
      </p:sp>
      <p:sp>
        <p:nvSpPr>
          <p:cNvPr id="43" name="Google Shape;689;p30"/>
          <p:cNvSpPr/>
          <p:nvPr/>
        </p:nvSpPr>
        <p:spPr>
          <a:xfrm rot="1800190">
            <a:off x="3428774" y="-678307"/>
            <a:ext cx="2398019" cy="202411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90;p30"/>
          <p:cNvSpPr txBox="1">
            <a:spLocks/>
          </p:cNvSpPr>
          <p:nvPr/>
        </p:nvSpPr>
        <p:spPr>
          <a:xfrm>
            <a:off x="3429000" y="-373742"/>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Introduction</a:t>
            </a:r>
            <a:endParaRPr lang="en-US" sz="2400" b="1"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20">
                                            <p:txEl>
                                              <p:pRg st="0" end="0"/>
                                            </p:txEl>
                                          </p:spTgt>
                                        </p:tgtEl>
                                        <p:attrNameLst>
                                          <p:attrName>style.visibility</p:attrName>
                                        </p:attrNameLst>
                                      </p:cBhvr>
                                      <p:to>
                                        <p:strVal val="visible"/>
                                      </p:to>
                                    </p:set>
                                    <p:animEffect transition="in" filter="fade">
                                      <p:cBhvr>
                                        <p:cTn id="7" dur="1000"/>
                                        <p:tgtEl>
                                          <p:spTgt spid="520">
                                            <p:txEl>
                                              <p:pRg st="0" end="0"/>
                                            </p:txEl>
                                          </p:spTgt>
                                        </p:tgtEl>
                                      </p:cBhvr>
                                    </p:animEffect>
                                    <p:anim calcmode="lin" valueType="num">
                                      <p:cBhvr>
                                        <p:cTn id="8" dur="1000" fill="hold"/>
                                        <p:tgtEl>
                                          <p:spTgt spid="52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20">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fade">
                                      <p:cBhvr>
                                        <p:cTn id="19" dur="1000"/>
                                        <p:tgtEl>
                                          <p:spTgt spid="68"/>
                                        </p:tgtEl>
                                      </p:cBhvr>
                                    </p:animEffect>
                                    <p:anim calcmode="lin" valueType="num">
                                      <p:cBhvr>
                                        <p:cTn id="20" dur="1000" fill="hold"/>
                                        <p:tgtEl>
                                          <p:spTgt spid="68"/>
                                        </p:tgtEl>
                                        <p:attrNameLst>
                                          <p:attrName>ppt_x</p:attrName>
                                        </p:attrNameLst>
                                      </p:cBhvr>
                                      <p:tavLst>
                                        <p:tav tm="0">
                                          <p:val>
                                            <p:strVal val="#ppt_x"/>
                                          </p:val>
                                        </p:tav>
                                        <p:tav tm="100000">
                                          <p:val>
                                            <p:strVal val="#ppt_x"/>
                                          </p:val>
                                        </p:tav>
                                      </p:tavLst>
                                    </p:anim>
                                    <p:anim calcmode="lin" valueType="num">
                                      <p:cBhvr>
                                        <p:cTn id="21" dur="1000" fill="hold"/>
                                        <p:tgtEl>
                                          <p:spTgt spid="68"/>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0" grpId="0" build="p"/>
      <p:bldP spid="6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p:nvPr/>
        </p:nvSpPr>
        <p:spPr>
          <a:xfrm rot="1800190">
            <a:off x="1723374" y="1122020"/>
            <a:ext cx="6876441" cy="4636953"/>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txBox="1">
            <a:spLocks noGrp="1"/>
          </p:cNvSpPr>
          <p:nvPr>
            <p:ph type="title"/>
          </p:nvPr>
        </p:nvSpPr>
        <p:spPr>
          <a:xfrm>
            <a:off x="2596517" y="1616795"/>
            <a:ext cx="3916931" cy="17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rPr>
              <a:t>Problem Definition &amp; Motivation</a:t>
            </a:r>
            <a:endParaRPr dirty="0">
              <a:solidFill>
                <a:srgbClr val="FFFFFF"/>
              </a:solidFill>
            </a:endParaRPr>
          </a:p>
        </p:txBody>
      </p:sp>
      <p:grpSp>
        <p:nvGrpSpPr>
          <p:cNvPr id="691" name="Google Shape;691;p30"/>
          <p:cNvGrpSpPr/>
          <p:nvPr/>
        </p:nvGrpSpPr>
        <p:grpSpPr>
          <a:xfrm>
            <a:off x="-2332743" y="-4045370"/>
            <a:ext cx="16902231" cy="13483053"/>
            <a:chOff x="-2332743" y="-4045370"/>
            <a:chExt cx="16902231" cy="13483053"/>
          </a:xfrm>
        </p:grpSpPr>
        <p:grpSp>
          <p:nvGrpSpPr>
            <p:cNvPr id="692" name="Google Shape;692;p30"/>
            <p:cNvGrpSpPr/>
            <p:nvPr/>
          </p:nvGrpSpPr>
          <p:grpSpPr>
            <a:xfrm rot="1573482">
              <a:off x="2042173" y="1176486"/>
              <a:ext cx="196976" cy="195908"/>
              <a:chOff x="71450" y="1628800"/>
              <a:chExt cx="195250" cy="238125"/>
            </a:xfrm>
          </p:grpSpPr>
          <p:sp>
            <p:nvSpPr>
              <p:cNvPr id="693" name="Google Shape;693;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4" name="Google Shape;694;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5" name="Google Shape;695;p30"/>
            <p:cNvGrpSpPr/>
            <p:nvPr/>
          </p:nvGrpSpPr>
          <p:grpSpPr>
            <a:xfrm rot="5071919">
              <a:off x="2807005" y="1502838"/>
              <a:ext cx="161192" cy="139228"/>
              <a:chOff x="1609720" y="4773978"/>
              <a:chExt cx="142884" cy="159996"/>
            </a:xfrm>
          </p:grpSpPr>
          <p:sp>
            <p:nvSpPr>
              <p:cNvPr id="696" name="Google Shape;696;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697" name="Google Shape;697;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0"/>
            <p:cNvGrpSpPr/>
            <p:nvPr/>
          </p:nvGrpSpPr>
          <p:grpSpPr>
            <a:xfrm rot="-8386074">
              <a:off x="2405277" y="1204331"/>
              <a:ext cx="382442" cy="523893"/>
              <a:chOff x="1361275" y="244825"/>
              <a:chExt cx="4833925" cy="5166575"/>
            </a:xfrm>
          </p:grpSpPr>
          <p:sp>
            <p:nvSpPr>
              <p:cNvPr id="723" name="Google Shape;723;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Tree>
    <p:extLst>
      <p:ext uri="{BB962C8B-B14F-4D97-AF65-F5344CB8AC3E}">
        <p14:creationId xmlns:p14="http://schemas.microsoft.com/office/powerpoint/2010/main" val="154267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89"/>
                                        </p:tgtEl>
                                        <p:attrNameLst>
                                          <p:attrName>style.visibility</p:attrName>
                                        </p:attrNameLst>
                                      </p:cBhvr>
                                      <p:to>
                                        <p:strVal val="visible"/>
                                      </p:to>
                                    </p:set>
                                    <p:animEffect transition="in" filter="fade">
                                      <p:cBhvr>
                                        <p:cTn id="7" dur="1000"/>
                                        <p:tgtEl>
                                          <p:spTgt spid="689"/>
                                        </p:tgtEl>
                                      </p:cBhvr>
                                    </p:animEffect>
                                    <p:anim calcmode="lin" valueType="num">
                                      <p:cBhvr>
                                        <p:cTn id="8" dur="1000" fill="hold"/>
                                        <p:tgtEl>
                                          <p:spTgt spid="689"/>
                                        </p:tgtEl>
                                        <p:attrNameLst>
                                          <p:attrName>ppt_x</p:attrName>
                                        </p:attrNameLst>
                                      </p:cBhvr>
                                      <p:tavLst>
                                        <p:tav tm="0">
                                          <p:val>
                                            <p:strVal val="#ppt_x"/>
                                          </p:val>
                                        </p:tav>
                                        <p:tav tm="100000">
                                          <p:val>
                                            <p:strVal val="#ppt_x"/>
                                          </p:val>
                                        </p:tav>
                                      </p:tavLst>
                                    </p:anim>
                                    <p:anim calcmode="lin" valueType="num">
                                      <p:cBhvr>
                                        <p:cTn id="9" dur="1000" fill="hold"/>
                                        <p:tgtEl>
                                          <p:spTgt spid="68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90"/>
                                        </p:tgtEl>
                                        <p:attrNameLst>
                                          <p:attrName>style.visibility</p:attrName>
                                        </p:attrNameLst>
                                      </p:cBhvr>
                                      <p:to>
                                        <p:strVal val="visible"/>
                                      </p:to>
                                    </p:set>
                                    <p:animEffect transition="in" filter="fade">
                                      <p:cBhvr>
                                        <p:cTn id="12" dur="1000"/>
                                        <p:tgtEl>
                                          <p:spTgt spid="690"/>
                                        </p:tgtEl>
                                      </p:cBhvr>
                                    </p:animEffect>
                                    <p:anim calcmode="lin" valueType="num">
                                      <p:cBhvr>
                                        <p:cTn id="13" dur="1000" fill="hold"/>
                                        <p:tgtEl>
                                          <p:spTgt spid="690"/>
                                        </p:tgtEl>
                                        <p:attrNameLst>
                                          <p:attrName>ppt_x</p:attrName>
                                        </p:attrNameLst>
                                      </p:cBhvr>
                                      <p:tavLst>
                                        <p:tav tm="0">
                                          <p:val>
                                            <p:strVal val="#ppt_x"/>
                                          </p:val>
                                        </p:tav>
                                        <p:tav tm="100000">
                                          <p:val>
                                            <p:strVal val="#ppt_x"/>
                                          </p:val>
                                        </p:tav>
                                      </p:tavLst>
                                    </p:anim>
                                    <p:anim calcmode="lin" valueType="num">
                                      <p:cBhvr>
                                        <p:cTn id="14" dur="1000" fill="hold"/>
                                        <p:tgtEl>
                                          <p:spTgt spid="6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animBg="1"/>
      <p:bldP spid="69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grpSp>
        <p:nvGrpSpPr>
          <p:cNvPr id="691" name="Google Shape;691;p30"/>
          <p:cNvGrpSpPr/>
          <p:nvPr/>
        </p:nvGrpSpPr>
        <p:grpSpPr>
          <a:xfrm>
            <a:off x="-1168261" y="-3268401"/>
            <a:ext cx="15316708" cy="12134171"/>
            <a:chOff x="-1168261" y="-3268401"/>
            <a:chExt cx="15316708" cy="12134171"/>
          </a:xfrm>
        </p:grpSpPr>
        <p:grpSp>
          <p:nvGrpSpPr>
            <p:cNvPr id="698" name="Google Shape;698;p30"/>
            <p:cNvGrpSpPr/>
            <p:nvPr/>
          </p:nvGrpSpPr>
          <p:grpSpPr>
            <a:xfrm rot="-2616383">
              <a:off x="7315214" y="4536682"/>
              <a:ext cx="227636" cy="205625"/>
              <a:chOff x="71450" y="1628800"/>
              <a:chExt cx="195250" cy="238125"/>
            </a:xfrm>
          </p:grpSpPr>
          <p:sp>
            <p:nvSpPr>
              <p:cNvPr id="699" name="Google Shape;699;p30"/>
              <p:cNvSpPr/>
              <p:nvPr/>
            </p:nvSpPr>
            <p:spPr>
              <a:xfrm>
                <a:off x="147625" y="1628800"/>
                <a:ext cx="42875" cy="238125"/>
              </a:xfrm>
              <a:custGeom>
                <a:avLst/>
                <a:gdLst/>
                <a:ahLst/>
                <a:cxnLst/>
                <a:rect l="l" t="t" r="r" b="b"/>
                <a:pathLst>
                  <a:path w="1715" h="9525" extrusionOk="0">
                    <a:moveTo>
                      <a:pt x="1715" y="0"/>
                    </a:moveTo>
                    <a:cubicBezTo>
                      <a:pt x="1715" y="3226"/>
                      <a:pt x="1443" y="6640"/>
                      <a:pt x="0" y="9525"/>
                    </a:cubicBezTo>
                  </a:path>
                </a:pathLst>
              </a:custGeom>
              <a:noFill/>
              <a:ln w="28575" cap="flat" cmpd="sng">
                <a:solidFill>
                  <a:srgbClr val="000000"/>
                </a:solidFill>
                <a:prstDash val="solid"/>
                <a:round/>
                <a:headEnd type="none" w="med" len="med"/>
                <a:tailEnd type="none" w="med" len="med"/>
              </a:ln>
            </p:spPr>
          </p:sp>
          <p:sp>
            <p:nvSpPr>
              <p:cNvPr id="700" name="Google Shape;700;p30"/>
              <p:cNvSpPr/>
              <p:nvPr/>
            </p:nvSpPr>
            <p:spPr>
              <a:xfrm>
                <a:off x="71450" y="1685925"/>
                <a:ext cx="195250" cy="24400"/>
              </a:xfrm>
              <a:custGeom>
                <a:avLst/>
                <a:gdLst/>
                <a:ahLst/>
                <a:cxnLst/>
                <a:rect l="l" t="t" r="r" b="b"/>
                <a:pathLst>
                  <a:path w="7810" h="976" extrusionOk="0">
                    <a:moveTo>
                      <a:pt x="0" y="0"/>
                    </a:moveTo>
                    <a:cubicBezTo>
                      <a:pt x="2610" y="0"/>
                      <a:pt x="5475" y="1739"/>
                      <a:pt x="7810" y="572"/>
                    </a:cubicBezTo>
                  </a:path>
                </a:pathLst>
              </a:custGeom>
              <a:noFill/>
              <a:ln w="28575" cap="flat" cmpd="sng">
                <a:solidFill>
                  <a:srgbClr val="000000"/>
                </a:solidFill>
                <a:prstDash val="solid"/>
                <a:round/>
                <a:headEnd type="none" w="med" len="med"/>
                <a:tailEnd type="none" w="med" len="med"/>
              </a:ln>
            </p:spPr>
          </p:sp>
        </p:grpSp>
        <p:grpSp>
          <p:nvGrpSpPr>
            <p:cNvPr id="701" name="Google Shape;701;p30"/>
            <p:cNvGrpSpPr/>
            <p:nvPr/>
          </p:nvGrpSpPr>
          <p:grpSpPr>
            <a:xfrm rot="2035500">
              <a:off x="6634868" y="4071286"/>
              <a:ext cx="523141" cy="716245"/>
              <a:chOff x="1361275" y="244825"/>
              <a:chExt cx="4833925" cy="5166575"/>
            </a:xfrm>
          </p:grpSpPr>
          <p:sp>
            <p:nvSpPr>
              <p:cNvPr id="702" name="Google Shape;702;p30"/>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0"/>
            <p:cNvGrpSpPr/>
            <p:nvPr/>
          </p:nvGrpSpPr>
          <p:grpSpPr>
            <a:xfrm rot="-3762122">
              <a:off x="6489437" y="4118038"/>
              <a:ext cx="130884" cy="113038"/>
              <a:chOff x="1609720" y="4773978"/>
              <a:chExt cx="142884" cy="159996"/>
            </a:xfrm>
          </p:grpSpPr>
          <p:sp>
            <p:nvSpPr>
              <p:cNvPr id="744" name="Google Shape;744;p30"/>
              <p:cNvSpPr/>
              <p:nvPr/>
            </p:nvSpPr>
            <p:spPr>
              <a:xfrm>
                <a:off x="1665465" y="4773978"/>
                <a:ext cx="31376" cy="159996"/>
              </a:xfrm>
              <a:custGeom>
                <a:avLst/>
                <a:gdLst/>
                <a:ahLst/>
                <a:cxnLst/>
                <a:rect l="l" t="t" r="r" b="b"/>
                <a:pathLst>
                  <a:path w="1715" h="9525" extrusionOk="0">
                    <a:moveTo>
                      <a:pt x="1715" y="0"/>
                    </a:moveTo>
                    <a:cubicBezTo>
                      <a:pt x="1715" y="3226"/>
                      <a:pt x="1443" y="6640"/>
                      <a:pt x="0" y="9525"/>
                    </a:cubicBezTo>
                  </a:path>
                </a:pathLst>
              </a:custGeom>
              <a:noFill/>
              <a:ln w="28575" cap="flat" cmpd="sng">
                <a:solidFill>
                  <a:schemeClr val="accent2"/>
                </a:solidFill>
                <a:prstDash val="solid"/>
                <a:round/>
                <a:headEnd type="none" w="med" len="med"/>
                <a:tailEnd type="none" w="med" len="med"/>
              </a:ln>
            </p:spPr>
          </p:sp>
          <p:sp>
            <p:nvSpPr>
              <p:cNvPr id="745" name="Google Shape;745;p30"/>
              <p:cNvSpPr/>
              <p:nvPr/>
            </p:nvSpPr>
            <p:spPr>
              <a:xfrm>
                <a:off x="1609720" y="4869510"/>
                <a:ext cx="142884" cy="16394"/>
              </a:xfrm>
              <a:custGeom>
                <a:avLst/>
                <a:gdLst/>
                <a:ahLst/>
                <a:cxnLst/>
                <a:rect l="l" t="t" r="r" b="b"/>
                <a:pathLst>
                  <a:path w="7810" h="976" extrusionOk="0">
                    <a:moveTo>
                      <a:pt x="0" y="0"/>
                    </a:moveTo>
                    <a:cubicBezTo>
                      <a:pt x="2610" y="0"/>
                      <a:pt x="5475" y="1739"/>
                      <a:pt x="7810" y="572"/>
                    </a:cubicBezTo>
                  </a:path>
                </a:pathLst>
              </a:custGeom>
              <a:noFill/>
              <a:ln w="28575" cap="flat" cmpd="sng">
                <a:solidFill>
                  <a:schemeClr val="accent2"/>
                </a:solidFill>
                <a:prstDash val="solid"/>
                <a:round/>
                <a:headEnd type="none" w="med" len="med"/>
                <a:tailEnd type="none" w="med" len="med"/>
              </a:ln>
            </p:spPr>
          </p:sp>
        </p:grpSp>
        <p:grpSp>
          <p:nvGrpSpPr>
            <p:cNvPr id="746" name="Google Shape;746;p30"/>
            <p:cNvGrpSpPr/>
            <p:nvPr/>
          </p:nvGrpSpPr>
          <p:grpSpPr>
            <a:xfrm rot="5998672">
              <a:off x="-575095" y="-471491"/>
              <a:ext cx="1832778" cy="1786710"/>
              <a:chOff x="1174625" y="279475"/>
              <a:chExt cx="5197400" cy="5180500"/>
            </a:xfrm>
          </p:grpSpPr>
          <p:sp>
            <p:nvSpPr>
              <p:cNvPr id="747" name="Google Shape;747;p30"/>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0"/>
            <p:cNvSpPr/>
            <p:nvPr/>
          </p:nvSpPr>
          <p:spPr>
            <a:xfrm rot="-6622454">
              <a:off x="-2611503" y="2786033"/>
              <a:ext cx="7522979" cy="4636496"/>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rot="10030507" flipH="1">
              <a:off x="6626223" y="-3268401"/>
              <a:ext cx="7522224" cy="463698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rot="2847287">
              <a:off x="5784918" y="145023"/>
              <a:ext cx="4283706" cy="1447887"/>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760" name="Google Shape;760;p30"/>
            <p:cNvSpPr/>
            <p:nvPr/>
          </p:nvSpPr>
          <p:spPr>
            <a:xfrm rot="-7181664">
              <a:off x="-2520710" y="3510674"/>
              <a:ext cx="7944786" cy="2127078"/>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grpSp>
      <p:sp>
        <p:nvSpPr>
          <p:cNvPr id="75" name="Google Shape;587;p27"/>
          <p:cNvSpPr txBox="1">
            <a:spLocks noGrp="1"/>
          </p:cNvSpPr>
          <p:nvPr>
            <p:ph type="subTitle" idx="1"/>
          </p:nvPr>
        </p:nvSpPr>
        <p:spPr>
          <a:xfrm>
            <a:off x="725490" y="1809750"/>
            <a:ext cx="7683305" cy="1219200"/>
          </a:xfrm>
          <a:prstGeom prst="rect">
            <a:avLst/>
          </a:prstGeom>
        </p:spPr>
        <p:txBody>
          <a:bodyPr spcFirstLastPara="1" wrap="square" lIns="91425" tIns="91425" rIns="91425" bIns="91425" anchor="t" anchorCtr="0">
            <a:noAutofit/>
          </a:bodyPr>
          <a:lstStyle/>
          <a:p>
            <a:pPr algn="l"/>
            <a:r>
              <a:rPr lang="en-US" dirty="0" smtClean="0"/>
              <a:t>      Our </a:t>
            </a:r>
            <a:r>
              <a:rPr lang="en-US" dirty="0"/>
              <a:t>aim in this project is to develop a system capable of accurately detecting and classifying human emotions from audio signals. Emotions are inherently subjective and ambiguous, making it difficult to define clear boundaries between different emotional states. </a:t>
            </a:r>
          </a:p>
        </p:txBody>
      </p:sp>
      <p:pic>
        <p:nvPicPr>
          <p:cNvPr id="76" name="Picture 7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7754" y="2571750"/>
            <a:ext cx="2451101" cy="1295400"/>
          </a:xfrm>
          <a:prstGeom prst="rect">
            <a:avLst/>
          </a:prstGeom>
        </p:spPr>
      </p:pic>
      <p:sp>
        <p:nvSpPr>
          <p:cNvPr id="47" name="Google Shape;689;p30"/>
          <p:cNvSpPr/>
          <p:nvPr/>
        </p:nvSpPr>
        <p:spPr>
          <a:xfrm rot="1800190">
            <a:off x="3214977" y="-310042"/>
            <a:ext cx="2855876" cy="2486771"/>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90;p30"/>
          <p:cNvSpPr txBox="1">
            <a:spLocks/>
          </p:cNvSpPr>
          <p:nvPr/>
        </p:nvSpPr>
        <p:spPr>
          <a:xfrm>
            <a:off x="3276600" y="7258"/>
            <a:ext cx="2476208" cy="13452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1pPr>
            <a:lvl2pPr marR="0" lvl="1"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2pPr>
            <a:lvl3pPr marR="0" lvl="2"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3pPr>
            <a:lvl4pPr marR="0" lvl="3"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4pPr>
            <a:lvl5pPr marR="0" lvl="4"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5pPr>
            <a:lvl6pPr marR="0" lvl="5"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6pPr>
            <a:lvl7pPr marR="0" lvl="6"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7pPr>
            <a:lvl8pPr marR="0" lvl="7"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8pPr>
            <a:lvl9pPr marR="0" lvl="8" algn="ctr" rtl="0">
              <a:lnSpc>
                <a:spcPct val="100000"/>
              </a:lnSpc>
              <a:spcBef>
                <a:spcPts val="0"/>
              </a:spcBef>
              <a:spcAft>
                <a:spcPts val="0"/>
              </a:spcAft>
              <a:buClr>
                <a:srgbClr val="005761"/>
              </a:buClr>
              <a:buSzPts val="4800"/>
              <a:buFont typeface="Lora SemiBold"/>
              <a:buNone/>
              <a:defRPr sz="4800" b="0" i="0" u="none" strike="noStrike" cap="none">
                <a:solidFill>
                  <a:srgbClr val="005761"/>
                </a:solidFill>
                <a:latin typeface="Lora SemiBold"/>
                <a:ea typeface="Lora SemiBold"/>
                <a:cs typeface="Lora SemiBold"/>
                <a:sym typeface="Lora SemiBold"/>
              </a:defRPr>
            </a:lvl9pPr>
          </a:lstStyle>
          <a:p>
            <a:r>
              <a:rPr lang="en-US" sz="2400" b="1" dirty="0" smtClean="0">
                <a:solidFill>
                  <a:srgbClr val="FFFFFF"/>
                </a:solidFill>
              </a:rPr>
              <a:t>Problem Definition &amp; Motivation</a:t>
            </a:r>
            <a:endParaRPr lang="en-US" sz="2400" b="1" dirty="0">
              <a:solidFill>
                <a:srgbClr val="FFFFFF"/>
              </a:solidFill>
            </a:endParaRPr>
          </a:p>
        </p:txBody>
      </p:sp>
    </p:spTree>
    <p:extLst>
      <p:ext uri="{BB962C8B-B14F-4D97-AF65-F5344CB8AC3E}">
        <p14:creationId xmlns:p14="http://schemas.microsoft.com/office/powerpoint/2010/main" val="1510718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5">
                                            <p:txEl>
                                              <p:pRg st="0" end="0"/>
                                            </p:txEl>
                                          </p:spTgt>
                                        </p:tgtEl>
                                        <p:attrNameLst>
                                          <p:attrName>style.visibility</p:attrName>
                                        </p:attrNameLst>
                                      </p:cBhvr>
                                      <p:to>
                                        <p:strVal val="visible"/>
                                      </p:to>
                                    </p:set>
                                    <p:animEffect transition="in" filter="fade">
                                      <p:cBhvr>
                                        <p:cTn id="7" dur="1000"/>
                                        <p:tgtEl>
                                          <p:spTgt spid="75">
                                            <p:txEl>
                                              <p:pRg st="0" end="0"/>
                                            </p:txEl>
                                          </p:spTgt>
                                        </p:tgtEl>
                                      </p:cBhvr>
                                    </p:animEffect>
                                    <p:anim calcmode="lin" valueType="num">
                                      <p:cBhvr>
                                        <p:cTn id="8" dur="1000" fill="hold"/>
                                        <p:tgtEl>
                                          <p:spTgt spid="7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6"/>
                                        </p:tgtEl>
                                        <p:attrNameLst>
                                          <p:attrName>style.visibility</p:attrName>
                                        </p:attrNameLst>
                                      </p:cBhvr>
                                      <p:to>
                                        <p:strVal val="visible"/>
                                      </p:to>
                                    </p:set>
                                    <p:animEffect transition="in" filter="fade">
                                      <p:cBhvr>
                                        <p:cTn id="12" dur="1000"/>
                                        <p:tgtEl>
                                          <p:spTgt spid="76"/>
                                        </p:tgtEl>
                                      </p:cBhvr>
                                    </p:animEffect>
                                    <p:anim calcmode="lin" valueType="num">
                                      <p:cBhvr>
                                        <p:cTn id="13" dur="1000" fill="hold"/>
                                        <p:tgtEl>
                                          <p:spTgt spid="76"/>
                                        </p:tgtEl>
                                        <p:attrNameLst>
                                          <p:attrName>ppt_x</p:attrName>
                                        </p:attrNameLst>
                                      </p:cBhvr>
                                      <p:tavLst>
                                        <p:tav tm="0">
                                          <p:val>
                                            <p:strVal val="#ppt_x"/>
                                          </p:val>
                                        </p:tav>
                                        <p:tav tm="100000">
                                          <p:val>
                                            <p:strVal val="#ppt_x"/>
                                          </p:val>
                                        </p:tav>
                                      </p:tavLst>
                                    </p:anim>
                                    <p:anim calcmode="lin" valueType="num">
                                      <p:cBhvr>
                                        <p:cTn id="14" dur="100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66" name="Google Shape;466;p25"/>
          <p:cNvSpPr txBox="1">
            <a:spLocks noGrp="1"/>
          </p:cNvSpPr>
          <p:nvPr>
            <p:ph type="subTitle" idx="8"/>
          </p:nvPr>
        </p:nvSpPr>
        <p:spPr>
          <a:xfrm>
            <a:off x="8206" y="568777"/>
            <a:ext cx="7531504" cy="830400"/>
          </a:xfrm>
          <a:prstGeom prst="rect">
            <a:avLst/>
          </a:prstGeom>
        </p:spPr>
        <p:txBody>
          <a:bodyPr spcFirstLastPara="1" wrap="square" lIns="91425" tIns="91425" rIns="91425" bIns="91425" anchor="t" anchorCtr="0">
            <a:noAutofit/>
          </a:bodyPr>
          <a:lstStyle/>
          <a:p>
            <a:pPr algn="just"/>
            <a:r>
              <a:rPr lang="en-US" dirty="0" smtClean="0"/>
              <a:t>	Our </a:t>
            </a:r>
            <a:r>
              <a:rPr lang="en-US" dirty="0"/>
              <a:t>main motivation was to train an efficient model that detects emotions from voice and </a:t>
            </a:r>
            <a:r>
              <a:rPr lang="en-US" dirty="0" smtClean="0"/>
              <a:t>visualizes these </a:t>
            </a:r>
            <a:r>
              <a:rPr lang="en-US" dirty="0"/>
              <a:t>emotions through an avatar. Such an application can be utilized in many fields</a:t>
            </a:r>
            <a:r>
              <a:rPr lang="en-US" dirty="0" smtClean="0"/>
              <a:t>:</a:t>
            </a:r>
            <a:endParaRPr lang="ar-EG" dirty="0" smtClean="0"/>
          </a:p>
          <a:p>
            <a:pPr algn="just"/>
            <a:endParaRPr lang="en-US" dirty="0"/>
          </a:p>
          <a:p>
            <a:pPr lvl="1" algn="just">
              <a:buFont typeface="Arial" pitchFamily="34" charset="0"/>
              <a:buChar char="•"/>
            </a:pPr>
            <a:r>
              <a:rPr lang="en-US" b="1" dirty="0"/>
              <a:t>Medical field:</a:t>
            </a:r>
            <a:r>
              <a:rPr lang="en-US" dirty="0"/>
              <a:t> can help people who have social phobias to communicate easily with others. </a:t>
            </a:r>
          </a:p>
          <a:p>
            <a:pPr lvl="1" algn="just">
              <a:buFont typeface="Arial" pitchFamily="34" charset="0"/>
              <a:buChar char="•"/>
            </a:pPr>
            <a:r>
              <a:rPr lang="en-US" b="1" dirty="0"/>
              <a:t>Games:</a:t>
            </a:r>
            <a:r>
              <a:rPr lang="en-US" dirty="0"/>
              <a:t> Deliver a virtual reflection of a player’s emotions while protecting their privacy.</a:t>
            </a:r>
          </a:p>
          <a:p>
            <a:pPr lvl="1" algn="just">
              <a:buFont typeface="Arial" pitchFamily="34" charset="0"/>
              <a:buChar char="•"/>
            </a:pPr>
            <a:r>
              <a:rPr lang="en-US" b="1" dirty="0"/>
              <a:t>Customer service: </a:t>
            </a:r>
            <a:r>
              <a:rPr lang="en-US" dirty="0"/>
              <a:t>can aid the call center workers.</a:t>
            </a:r>
          </a:p>
          <a:p>
            <a:pPr lvl="1" algn="just">
              <a:buFont typeface="Arial" pitchFamily="34" charset="0"/>
              <a:buChar char="•"/>
            </a:pPr>
            <a:r>
              <a:rPr lang="en-US" b="1" dirty="0"/>
              <a:t>E-learning and virtual meetings: </a:t>
            </a:r>
            <a:r>
              <a:rPr lang="en-US" dirty="0"/>
              <a:t>help teachers to detect the emotional state of the students throughout the sessions.</a:t>
            </a:r>
          </a:p>
          <a:p>
            <a:pPr lvl="1" algn="just">
              <a:buFont typeface="Arial" pitchFamily="34" charset="0"/>
              <a:buChar char="•"/>
            </a:pPr>
            <a:r>
              <a:rPr lang="en-US" b="1" dirty="0"/>
              <a:t>Supports privacy: </a:t>
            </a:r>
            <a:r>
              <a:rPr lang="en-US" dirty="0"/>
              <a:t>You can use a photo that isn't yours or by using a default avatar.</a:t>
            </a:r>
          </a:p>
        </p:txBody>
      </p:sp>
      <p:grpSp>
        <p:nvGrpSpPr>
          <p:cNvPr id="476" name="Google Shape;476;p25"/>
          <p:cNvGrpSpPr/>
          <p:nvPr/>
        </p:nvGrpSpPr>
        <p:grpSpPr>
          <a:xfrm rot="-2481916">
            <a:off x="8453076" y="2345598"/>
            <a:ext cx="522996" cy="543648"/>
            <a:chOff x="1361275" y="244825"/>
            <a:chExt cx="4833925" cy="5166575"/>
          </a:xfrm>
        </p:grpSpPr>
        <p:sp>
          <p:nvSpPr>
            <p:cNvPr id="477" name="Google Shape;477;p25"/>
            <p:cNvSpPr/>
            <p:nvPr/>
          </p:nvSpPr>
          <p:spPr>
            <a:xfrm>
              <a:off x="3252800" y="2793500"/>
              <a:ext cx="2769775" cy="933175"/>
            </a:xfrm>
            <a:custGeom>
              <a:avLst/>
              <a:gdLst/>
              <a:ahLst/>
              <a:cxnLst/>
              <a:rect l="l" t="t" r="r" b="b"/>
              <a:pathLst>
                <a:path w="110791" h="37327" extrusionOk="0">
                  <a:moveTo>
                    <a:pt x="109540" y="0"/>
                  </a:moveTo>
                  <a:cubicBezTo>
                    <a:pt x="109302" y="0"/>
                    <a:pt x="109044" y="99"/>
                    <a:pt x="108806" y="338"/>
                  </a:cubicBezTo>
                  <a:lnTo>
                    <a:pt x="108806" y="20"/>
                  </a:lnTo>
                  <a:cubicBezTo>
                    <a:pt x="97694" y="10498"/>
                    <a:pt x="84994" y="19070"/>
                    <a:pt x="71024" y="25103"/>
                  </a:cubicBezTo>
                  <a:cubicBezTo>
                    <a:pt x="57054" y="31453"/>
                    <a:pt x="42131" y="34628"/>
                    <a:pt x="27209" y="35263"/>
                  </a:cubicBezTo>
                  <a:cubicBezTo>
                    <a:pt x="25818" y="35314"/>
                    <a:pt x="24427" y="35340"/>
                    <a:pt x="23037" y="35340"/>
                  </a:cubicBezTo>
                  <a:cubicBezTo>
                    <a:pt x="15862" y="35340"/>
                    <a:pt x="8724" y="34636"/>
                    <a:pt x="1809" y="33040"/>
                  </a:cubicBezTo>
                  <a:cubicBezTo>
                    <a:pt x="1712" y="33016"/>
                    <a:pt x="1618" y="33004"/>
                    <a:pt x="1529" y="33004"/>
                  </a:cubicBezTo>
                  <a:cubicBezTo>
                    <a:pt x="453" y="33004"/>
                    <a:pt x="1" y="34652"/>
                    <a:pt x="1174" y="34945"/>
                  </a:cubicBezTo>
                  <a:cubicBezTo>
                    <a:pt x="8635" y="36533"/>
                    <a:pt x="16255" y="37326"/>
                    <a:pt x="23915" y="37326"/>
                  </a:cubicBezTo>
                  <a:cubicBezTo>
                    <a:pt x="31574" y="37326"/>
                    <a:pt x="39274" y="36533"/>
                    <a:pt x="46894" y="34945"/>
                  </a:cubicBezTo>
                  <a:cubicBezTo>
                    <a:pt x="62134" y="31770"/>
                    <a:pt x="76421" y="25738"/>
                    <a:pt x="89756" y="17483"/>
                  </a:cubicBezTo>
                  <a:cubicBezTo>
                    <a:pt x="97059" y="12720"/>
                    <a:pt x="104044" y="7640"/>
                    <a:pt x="110076" y="1608"/>
                  </a:cubicBezTo>
                  <a:cubicBezTo>
                    <a:pt x="110790" y="893"/>
                    <a:pt x="110255" y="0"/>
                    <a:pt x="109540"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5"/>
            <p:cNvSpPr/>
            <p:nvPr/>
          </p:nvSpPr>
          <p:spPr>
            <a:xfrm>
              <a:off x="1586550" y="1832125"/>
              <a:ext cx="1699700" cy="1751375"/>
            </a:xfrm>
            <a:custGeom>
              <a:avLst/>
              <a:gdLst/>
              <a:ahLst/>
              <a:cxnLst/>
              <a:rect l="l" t="t" r="r" b="b"/>
              <a:pathLst>
                <a:path w="67988" h="70055" extrusionOk="0">
                  <a:moveTo>
                    <a:pt x="1255" y="0"/>
                  </a:moveTo>
                  <a:cubicBezTo>
                    <a:pt x="653" y="0"/>
                    <a:pt x="0" y="543"/>
                    <a:pt x="196" y="1328"/>
                  </a:cubicBezTo>
                  <a:cubicBezTo>
                    <a:pt x="3054" y="13393"/>
                    <a:pt x="8451" y="24823"/>
                    <a:pt x="16389" y="34665"/>
                  </a:cubicBezTo>
                  <a:cubicBezTo>
                    <a:pt x="24644" y="44508"/>
                    <a:pt x="35121" y="52763"/>
                    <a:pt x="46551" y="58795"/>
                  </a:cubicBezTo>
                  <a:cubicBezTo>
                    <a:pt x="52901" y="62923"/>
                    <a:pt x="59886" y="66098"/>
                    <a:pt x="66236" y="69908"/>
                  </a:cubicBezTo>
                  <a:cubicBezTo>
                    <a:pt x="66441" y="70010"/>
                    <a:pt x="66630" y="70055"/>
                    <a:pt x="66798" y="70055"/>
                  </a:cubicBezTo>
                  <a:cubicBezTo>
                    <a:pt x="67670" y="70055"/>
                    <a:pt x="67987" y="68852"/>
                    <a:pt x="67189" y="68320"/>
                  </a:cubicBezTo>
                  <a:cubicBezTo>
                    <a:pt x="56076" y="61653"/>
                    <a:pt x="44329" y="55938"/>
                    <a:pt x="33851" y="48318"/>
                  </a:cubicBezTo>
                  <a:cubicBezTo>
                    <a:pt x="23374" y="41015"/>
                    <a:pt x="15119" y="31490"/>
                    <a:pt x="9404" y="20378"/>
                  </a:cubicBezTo>
                  <a:cubicBezTo>
                    <a:pt x="6229" y="14028"/>
                    <a:pt x="3689" y="7360"/>
                    <a:pt x="2101" y="693"/>
                  </a:cubicBezTo>
                  <a:cubicBezTo>
                    <a:pt x="1980" y="207"/>
                    <a:pt x="1627" y="0"/>
                    <a:pt x="1255"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5"/>
            <p:cNvSpPr/>
            <p:nvPr/>
          </p:nvSpPr>
          <p:spPr>
            <a:xfrm>
              <a:off x="2210575" y="1484300"/>
              <a:ext cx="1010725" cy="2142275"/>
            </a:xfrm>
            <a:custGeom>
              <a:avLst/>
              <a:gdLst/>
              <a:ahLst/>
              <a:cxnLst/>
              <a:rect l="l" t="t" r="r" b="b"/>
              <a:pathLst>
                <a:path w="40429" h="85691" extrusionOk="0">
                  <a:moveTo>
                    <a:pt x="1905" y="1"/>
                  </a:moveTo>
                  <a:cubicBezTo>
                    <a:pt x="1429" y="1"/>
                    <a:pt x="953" y="318"/>
                    <a:pt x="953" y="953"/>
                  </a:cubicBezTo>
                  <a:cubicBezTo>
                    <a:pt x="635" y="13653"/>
                    <a:pt x="0" y="26988"/>
                    <a:pt x="3493" y="39371"/>
                  </a:cubicBezTo>
                  <a:cubicBezTo>
                    <a:pt x="5080" y="45403"/>
                    <a:pt x="7938" y="50801"/>
                    <a:pt x="11748" y="55563"/>
                  </a:cubicBezTo>
                  <a:cubicBezTo>
                    <a:pt x="15875" y="60643"/>
                    <a:pt x="20320" y="65088"/>
                    <a:pt x="25083" y="69216"/>
                  </a:cubicBezTo>
                  <a:cubicBezTo>
                    <a:pt x="30163" y="73978"/>
                    <a:pt x="34608" y="79058"/>
                    <a:pt x="38418" y="85091"/>
                  </a:cubicBezTo>
                  <a:cubicBezTo>
                    <a:pt x="38629" y="85514"/>
                    <a:pt x="38947" y="85690"/>
                    <a:pt x="39253" y="85690"/>
                  </a:cubicBezTo>
                  <a:cubicBezTo>
                    <a:pt x="39864" y="85690"/>
                    <a:pt x="40429" y="84985"/>
                    <a:pt x="40005" y="84138"/>
                  </a:cubicBezTo>
                  <a:cubicBezTo>
                    <a:pt x="33973" y="73343"/>
                    <a:pt x="23813" y="66358"/>
                    <a:pt x="15875" y="57151"/>
                  </a:cubicBezTo>
                  <a:cubicBezTo>
                    <a:pt x="11430" y="52706"/>
                    <a:pt x="8255" y="46991"/>
                    <a:pt x="6033" y="41276"/>
                  </a:cubicBezTo>
                  <a:cubicBezTo>
                    <a:pt x="4128" y="35243"/>
                    <a:pt x="3175" y="28893"/>
                    <a:pt x="2858" y="22861"/>
                  </a:cubicBezTo>
                  <a:cubicBezTo>
                    <a:pt x="2540" y="15558"/>
                    <a:pt x="2540" y="8256"/>
                    <a:pt x="2858" y="953"/>
                  </a:cubicBezTo>
                  <a:cubicBezTo>
                    <a:pt x="2858" y="318"/>
                    <a:pt x="2382" y="1"/>
                    <a:pt x="190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5"/>
            <p:cNvSpPr/>
            <p:nvPr/>
          </p:nvSpPr>
          <p:spPr>
            <a:xfrm>
              <a:off x="2869375" y="471900"/>
              <a:ext cx="425175" cy="3093775"/>
            </a:xfrm>
            <a:custGeom>
              <a:avLst/>
              <a:gdLst/>
              <a:ahLst/>
              <a:cxnLst/>
              <a:rect l="l" t="t" r="r" b="b"/>
              <a:pathLst>
                <a:path w="17007" h="123751" extrusionOk="0">
                  <a:moveTo>
                    <a:pt x="15935" y="1"/>
                  </a:moveTo>
                  <a:cubicBezTo>
                    <a:pt x="15507" y="1"/>
                    <a:pt x="15063" y="252"/>
                    <a:pt x="14923" y="809"/>
                  </a:cubicBezTo>
                  <a:cubicBezTo>
                    <a:pt x="8256" y="16367"/>
                    <a:pt x="4128" y="32877"/>
                    <a:pt x="2223" y="49704"/>
                  </a:cubicBezTo>
                  <a:cubicBezTo>
                    <a:pt x="1" y="65897"/>
                    <a:pt x="636" y="82089"/>
                    <a:pt x="4446" y="97964"/>
                  </a:cubicBezTo>
                  <a:cubicBezTo>
                    <a:pt x="6668" y="106854"/>
                    <a:pt x="10161" y="115427"/>
                    <a:pt x="14606" y="123364"/>
                  </a:cubicBezTo>
                  <a:cubicBezTo>
                    <a:pt x="14786" y="123634"/>
                    <a:pt x="15042" y="123751"/>
                    <a:pt x="15303" y="123751"/>
                  </a:cubicBezTo>
                  <a:cubicBezTo>
                    <a:pt x="15962" y="123751"/>
                    <a:pt x="16648" y="123004"/>
                    <a:pt x="16193" y="122094"/>
                  </a:cubicBezTo>
                  <a:cubicBezTo>
                    <a:pt x="8573" y="108442"/>
                    <a:pt x="4128" y="92884"/>
                    <a:pt x="3176" y="76692"/>
                  </a:cubicBezTo>
                  <a:cubicBezTo>
                    <a:pt x="2223" y="60499"/>
                    <a:pt x="3811" y="43989"/>
                    <a:pt x="7938" y="27797"/>
                  </a:cubicBezTo>
                  <a:cubicBezTo>
                    <a:pt x="10161" y="18907"/>
                    <a:pt x="13018" y="10017"/>
                    <a:pt x="16828" y="1127"/>
                  </a:cubicBezTo>
                  <a:cubicBezTo>
                    <a:pt x="17007" y="413"/>
                    <a:pt x="16484" y="1"/>
                    <a:pt x="15935"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5"/>
            <p:cNvSpPr/>
            <p:nvPr/>
          </p:nvSpPr>
          <p:spPr>
            <a:xfrm>
              <a:off x="3078175" y="651750"/>
              <a:ext cx="2833925" cy="3016275"/>
            </a:xfrm>
            <a:custGeom>
              <a:avLst/>
              <a:gdLst/>
              <a:ahLst/>
              <a:cxnLst/>
              <a:rect l="l" t="t" r="r" b="b"/>
              <a:pathLst>
                <a:path w="113357" h="120651" extrusionOk="0">
                  <a:moveTo>
                    <a:pt x="112181" y="0"/>
                  </a:moveTo>
                  <a:cubicBezTo>
                    <a:pt x="111875" y="0"/>
                    <a:pt x="111558" y="177"/>
                    <a:pt x="111346" y="600"/>
                  </a:cubicBezTo>
                  <a:lnTo>
                    <a:pt x="111346" y="918"/>
                  </a:lnTo>
                  <a:cubicBezTo>
                    <a:pt x="101821" y="21873"/>
                    <a:pt x="90391" y="41875"/>
                    <a:pt x="77374" y="60925"/>
                  </a:cubicBezTo>
                  <a:cubicBezTo>
                    <a:pt x="71024" y="69815"/>
                    <a:pt x="64039" y="78070"/>
                    <a:pt x="56419" y="86008"/>
                  </a:cubicBezTo>
                  <a:cubicBezTo>
                    <a:pt x="49434" y="93310"/>
                    <a:pt x="41496" y="99978"/>
                    <a:pt x="32606" y="106010"/>
                  </a:cubicBezTo>
                  <a:cubicBezTo>
                    <a:pt x="23399" y="112360"/>
                    <a:pt x="12604" y="116805"/>
                    <a:pt x="1174" y="118710"/>
                  </a:cubicBezTo>
                  <a:cubicBezTo>
                    <a:pt x="1" y="119003"/>
                    <a:pt x="453" y="120651"/>
                    <a:pt x="1529" y="120651"/>
                  </a:cubicBezTo>
                  <a:cubicBezTo>
                    <a:pt x="1618" y="120651"/>
                    <a:pt x="1712" y="120639"/>
                    <a:pt x="1809" y="120615"/>
                  </a:cubicBezTo>
                  <a:cubicBezTo>
                    <a:pt x="22446" y="117123"/>
                    <a:pt x="40226" y="104740"/>
                    <a:pt x="54831" y="90453"/>
                  </a:cubicBezTo>
                  <a:cubicBezTo>
                    <a:pt x="70706" y="74578"/>
                    <a:pt x="84041" y="56163"/>
                    <a:pt x="95154" y="36478"/>
                  </a:cubicBezTo>
                  <a:cubicBezTo>
                    <a:pt x="101504" y="25048"/>
                    <a:pt x="107219" y="13300"/>
                    <a:pt x="112934" y="1553"/>
                  </a:cubicBezTo>
                  <a:cubicBezTo>
                    <a:pt x="113357" y="706"/>
                    <a:pt x="112792" y="0"/>
                    <a:pt x="11218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5"/>
            <p:cNvSpPr/>
            <p:nvPr/>
          </p:nvSpPr>
          <p:spPr>
            <a:xfrm>
              <a:off x="3250375" y="2650625"/>
              <a:ext cx="2168950" cy="929450"/>
            </a:xfrm>
            <a:custGeom>
              <a:avLst/>
              <a:gdLst/>
              <a:ahLst/>
              <a:cxnLst/>
              <a:rect l="l" t="t" r="r" b="b"/>
              <a:pathLst>
                <a:path w="86758" h="37178" extrusionOk="0">
                  <a:moveTo>
                    <a:pt x="85507" y="0"/>
                  </a:moveTo>
                  <a:cubicBezTo>
                    <a:pt x="85269" y="0"/>
                    <a:pt x="85011" y="99"/>
                    <a:pt x="84773" y="338"/>
                  </a:cubicBezTo>
                  <a:cubicBezTo>
                    <a:pt x="63133" y="22605"/>
                    <a:pt x="33439" y="35268"/>
                    <a:pt x="2422" y="35268"/>
                  </a:cubicBezTo>
                  <a:cubicBezTo>
                    <a:pt x="2038" y="35268"/>
                    <a:pt x="1655" y="35266"/>
                    <a:pt x="1271" y="35263"/>
                  </a:cubicBezTo>
                  <a:cubicBezTo>
                    <a:pt x="1" y="35263"/>
                    <a:pt x="1" y="37168"/>
                    <a:pt x="1271" y="37168"/>
                  </a:cubicBezTo>
                  <a:cubicBezTo>
                    <a:pt x="1767" y="37174"/>
                    <a:pt x="2263" y="37177"/>
                    <a:pt x="2759" y="37177"/>
                  </a:cubicBezTo>
                  <a:cubicBezTo>
                    <a:pt x="27013" y="37177"/>
                    <a:pt x="50884" y="29579"/>
                    <a:pt x="70486" y="15578"/>
                  </a:cubicBezTo>
                  <a:cubicBezTo>
                    <a:pt x="76201" y="11450"/>
                    <a:pt x="81281" y="6688"/>
                    <a:pt x="86043" y="1608"/>
                  </a:cubicBezTo>
                  <a:cubicBezTo>
                    <a:pt x="86757" y="893"/>
                    <a:pt x="86222" y="0"/>
                    <a:pt x="85507"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5"/>
            <p:cNvSpPr/>
            <p:nvPr/>
          </p:nvSpPr>
          <p:spPr>
            <a:xfrm>
              <a:off x="3201800" y="1545900"/>
              <a:ext cx="1069375" cy="1980300"/>
            </a:xfrm>
            <a:custGeom>
              <a:avLst/>
              <a:gdLst/>
              <a:ahLst/>
              <a:cxnLst/>
              <a:rect l="l" t="t" r="r" b="b"/>
              <a:pathLst>
                <a:path w="42775" h="79212" extrusionOk="0">
                  <a:moveTo>
                    <a:pt x="41578" y="0"/>
                  </a:moveTo>
                  <a:cubicBezTo>
                    <a:pt x="41187" y="0"/>
                    <a:pt x="40806" y="204"/>
                    <a:pt x="40679" y="712"/>
                  </a:cubicBezTo>
                  <a:cubicBezTo>
                    <a:pt x="33694" y="22302"/>
                    <a:pt x="23851" y="42939"/>
                    <a:pt x="11469" y="61989"/>
                  </a:cubicBezTo>
                  <a:cubicBezTo>
                    <a:pt x="7976" y="67387"/>
                    <a:pt x="4484" y="72784"/>
                    <a:pt x="674" y="77864"/>
                  </a:cubicBezTo>
                  <a:cubicBezTo>
                    <a:pt x="0" y="78538"/>
                    <a:pt x="597" y="79211"/>
                    <a:pt x="1341" y="79211"/>
                  </a:cubicBezTo>
                  <a:cubicBezTo>
                    <a:pt x="1649" y="79211"/>
                    <a:pt x="1982" y="79095"/>
                    <a:pt x="2261" y="78817"/>
                  </a:cubicBezTo>
                  <a:cubicBezTo>
                    <a:pt x="16231" y="60719"/>
                    <a:pt x="27344" y="40717"/>
                    <a:pt x="35916" y="19444"/>
                  </a:cubicBezTo>
                  <a:cubicBezTo>
                    <a:pt x="38456" y="13412"/>
                    <a:pt x="40361" y="7379"/>
                    <a:pt x="42584" y="1029"/>
                  </a:cubicBezTo>
                  <a:cubicBezTo>
                    <a:pt x="42774" y="458"/>
                    <a:pt x="42165" y="0"/>
                    <a:pt x="41578"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5"/>
            <p:cNvSpPr/>
            <p:nvPr/>
          </p:nvSpPr>
          <p:spPr>
            <a:xfrm>
              <a:off x="3147200" y="1300300"/>
              <a:ext cx="454325" cy="2311275"/>
            </a:xfrm>
            <a:custGeom>
              <a:avLst/>
              <a:gdLst/>
              <a:ahLst/>
              <a:cxnLst/>
              <a:rect l="l" t="t" r="r" b="b"/>
              <a:pathLst>
                <a:path w="18173" h="92451" extrusionOk="0">
                  <a:moveTo>
                    <a:pt x="16946" y="1"/>
                  </a:moveTo>
                  <a:cubicBezTo>
                    <a:pt x="16546" y="1"/>
                    <a:pt x="16118" y="208"/>
                    <a:pt x="15875" y="693"/>
                  </a:cubicBezTo>
                  <a:cubicBezTo>
                    <a:pt x="7938" y="23236"/>
                    <a:pt x="2858" y="47048"/>
                    <a:pt x="953" y="70861"/>
                  </a:cubicBezTo>
                  <a:cubicBezTo>
                    <a:pt x="318" y="77846"/>
                    <a:pt x="0" y="84831"/>
                    <a:pt x="0" y="91498"/>
                  </a:cubicBezTo>
                  <a:cubicBezTo>
                    <a:pt x="0" y="92133"/>
                    <a:pt x="477" y="92451"/>
                    <a:pt x="953" y="92451"/>
                  </a:cubicBezTo>
                  <a:cubicBezTo>
                    <a:pt x="1429" y="92451"/>
                    <a:pt x="1905" y="92133"/>
                    <a:pt x="1905" y="91498"/>
                  </a:cubicBezTo>
                  <a:cubicBezTo>
                    <a:pt x="2223" y="67368"/>
                    <a:pt x="5715" y="43556"/>
                    <a:pt x="11748" y="20378"/>
                  </a:cubicBezTo>
                  <a:cubicBezTo>
                    <a:pt x="13653" y="14028"/>
                    <a:pt x="15558" y="7678"/>
                    <a:pt x="17780" y="1328"/>
                  </a:cubicBezTo>
                  <a:cubicBezTo>
                    <a:pt x="18173" y="543"/>
                    <a:pt x="17595" y="1"/>
                    <a:pt x="16946" y="1"/>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3176950" y="1208525"/>
              <a:ext cx="1895950" cy="2300350"/>
            </a:xfrm>
            <a:custGeom>
              <a:avLst/>
              <a:gdLst/>
              <a:ahLst/>
              <a:cxnLst/>
              <a:rect l="l" t="t" r="r" b="b"/>
              <a:pathLst>
                <a:path w="75838" h="92014" extrusionOk="0">
                  <a:moveTo>
                    <a:pt x="74761" y="0"/>
                  </a:moveTo>
                  <a:cubicBezTo>
                    <a:pt x="74389" y="0"/>
                    <a:pt x="73991" y="178"/>
                    <a:pt x="73740" y="554"/>
                  </a:cubicBezTo>
                  <a:cubicBezTo>
                    <a:pt x="69930" y="14207"/>
                    <a:pt x="62945" y="26907"/>
                    <a:pt x="53420" y="37702"/>
                  </a:cubicBezTo>
                  <a:cubicBezTo>
                    <a:pt x="43578" y="49767"/>
                    <a:pt x="32465" y="60879"/>
                    <a:pt x="21035" y="71357"/>
                  </a:cubicBezTo>
                  <a:cubicBezTo>
                    <a:pt x="14368" y="77707"/>
                    <a:pt x="7383" y="84057"/>
                    <a:pt x="715" y="90407"/>
                  </a:cubicBezTo>
                  <a:cubicBezTo>
                    <a:pt x="1" y="91121"/>
                    <a:pt x="537" y="92014"/>
                    <a:pt x="1251" y="92014"/>
                  </a:cubicBezTo>
                  <a:cubicBezTo>
                    <a:pt x="1489" y="92014"/>
                    <a:pt x="1747" y="91915"/>
                    <a:pt x="1985" y="91677"/>
                  </a:cubicBezTo>
                  <a:cubicBezTo>
                    <a:pt x="14050" y="80247"/>
                    <a:pt x="26433" y="69134"/>
                    <a:pt x="38180" y="57387"/>
                  </a:cubicBezTo>
                  <a:cubicBezTo>
                    <a:pt x="48975" y="47227"/>
                    <a:pt x="58500" y="35797"/>
                    <a:pt x="66120" y="23414"/>
                  </a:cubicBezTo>
                  <a:cubicBezTo>
                    <a:pt x="70565" y="16429"/>
                    <a:pt x="73740" y="8809"/>
                    <a:pt x="75645" y="1189"/>
                  </a:cubicBezTo>
                  <a:cubicBezTo>
                    <a:pt x="75837" y="420"/>
                    <a:pt x="75331" y="0"/>
                    <a:pt x="74761"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2901125" y="3202575"/>
              <a:ext cx="682650" cy="750800"/>
            </a:xfrm>
            <a:custGeom>
              <a:avLst/>
              <a:gdLst/>
              <a:ahLst/>
              <a:cxnLst/>
              <a:rect l="l" t="t" r="r" b="b"/>
              <a:pathLst>
                <a:path w="27306" h="30032" extrusionOk="0">
                  <a:moveTo>
                    <a:pt x="3238" y="1"/>
                  </a:moveTo>
                  <a:cubicBezTo>
                    <a:pt x="2262" y="1"/>
                    <a:pt x="1048" y="836"/>
                    <a:pt x="636" y="2072"/>
                  </a:cubicBezTo>
                  <a:cubicBezTo>
                    <a:pt x="1" y="3977"/>
                    <a:pt x="1" y="6200"/>
                    <a:pt x="953" y="7787"/>
                  </a:cubicBezTo>
                  <a:cubicBezTo>
                    <a:pt x="3811" y="13502"/>
                    <a:pt x="5716" y="19217"/>
                    <a:pt x="6668" y="25567"/>
                  </a:cubicBezTo>
                  <a:cubicBezTo>
                    <a:pt x="6668" y="26837"/>
                    <a:pt x="6351" y="28742"/>
                    <a:pt x="7938" y="29695"/>
                  </a:cubicBezTo>
                  <a:cubicBezTo>
                    <a:pt x="8256" y="29933"/>
                    <a:pt x="8613" y="30032"/>
                    <a:pt x="8990" y="30032"/>
                  </a:cubicBezTo>
                  <a:cubicBezTo>
                    <a:pt x="10121" y="30032"/>
                    <a:pt x="11431" y="29139"/>
                    <a:pt x="12383" y="28425"/>
                  </a:cubicBezTo>
                  <a:cubicBezTo>
                    <a:pt x="17463" y="26202"/>
                    <a:pt x="22226" y="23345"/>
                    <a:pt x="26988" y="19852"/>
                  </a:cubicBezTo>
                  <a:cubicBezTo>
                    <a:pt x="26988" y="19535"/>
                    <a:pt x="26988" y="19535"/>
                    <a:pt x="26988" y="19217"/>
                  </a:cubicBezTo>
                  <a:cubicBezTo>
                    <a:pt x="26988" y="18582"/>
                    <a:pt x="27306" y="17947"/>
                    <a:pt x="26988" y="17630"/>
                  </a:cubicBezTo>
                  <a:cubicBezTo>
                    <a:pt x="20321" y="11280"/>
                    <a:pt x="12383" y="6200"/>
                    <a:pt x="3493" y="2707"/>
                  </a:cubicBezTo>
                  <a:lnTo>
                    <a:pt x="4446" y="802"/>
                  </a:lnTo>
                  <a:cubicBezTo>
                    <a:pt x="4223" y="245"/>
                    <a:pt x="3765" y="1"/>
                    <a:pt x="3238"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5"/>
            <p:cNvSpPr/>
            <p:nvPr/>
          </p:nvSpPr>
          <p:spPr>
            <a:xfrm>
              <a:off x="1403375" y="3677575"/>
              <a:ext cx="1897825" cy="1733825"/>
            </a:xfrm>
            <a:custGeom>
              <a:avLst/>
              <a:gdLst/>
              <a:ahLst/>
              <a:cxnLst/>
              <a:rect l="l" t="t" r="r" b="b"/>
              <a:pathLst>
                <a:path w="75913" h="69353" extrusionOk="0">
                  <a:moveTo>
                    <a:pt x="74626" y="0"/>
                  </a:moveTo>
                  <a:cubicBezTo>
                    <a:pt x="74349" y="0"/>
                    <a:pt x="74072" y="152"/>
                    <a:pt x="73881" y="535"/>
                  </a:cubicBezTo>
                  <a:lnTo>
                    <a:pt x="73563" y="535"/>
                  </a:lnTo>
                  <a:cubicBezTo>
                    <a:pt x="66261" y="13235"/>
                    <a:pt x="60863" y="27205"/>
                    <a:pt x="53561" y="39905"/>
                  </a:cubicBezTo>
                  <a:cubicBezTo>
                    <a:pt x="47211" y="51017"/>
                    <a:pt x="39273" y="61495"/>
                    <a:pt x="26573" y="65622"/>
                  </a:cubicBezTo>
                  <a:cubicBezTo>
                    <a:pt x="22149" y="66861"/>
                    <a:pt x="17527" y="67508"/>
                    <a:pt x="12872" y="67508"/>
                  </a:cubicBezTo>
                  <a:cubicBezTo>
                    <a:pt x="9177" y="67508"/>
                    <a:pt x="5462" y="67100"/>
                    <a:pt x="1808" y="66257"/>
                  </a:cubicBezTo>
                  <a:cubicBezTo>
                    <a:pt x="1711" y="66233"/>
                    <a:pt x="1618" y="66221"/>
                    <a:pt x="1529" y="66221"/>
                  </a:cubicBezTo>
                  <a:cubicBezTo>
                    <a:pt x="453" y="66221"/>
                    <a:pt x="1" y="67869"/>
                    <a:pt x="1173" y="68162"/>
                  </a:cubicBezTo>
                  <a:cubicBezTo>
                    <a:pt x="4983" y="68956"/>
                    <a:pt x="8873" y="69353"/>
                    <a:pt x="12762" y="69353"/>
                  </a:cubicBezTo>
                  <a:cubicBezTo>
                    <a:pt x="16652" y="69353"/>
                    <a:pt x="20541" y="68956"/>
                    <a:pt x="24351" y="68162"/>
                  </a:cubicBezTo>
                  <a:cubicBezTo>
                    <a:pt x="30701" y="66575"/>
                    <a:pt x="36416" y="63400"/>
                    <a:pt x="41178" y="59272"/>
                  </a:cubicBezTo>
                  <a:cubicBezTo>
                    <a:pt x="51656" y="50065"/>
                    <a:pt x="57688" y="37047"/>
                    <a:pt x="63403" y="24665"/>
                  </a:cubicBezTo>
                  <a:cubicBezTo>
                    <a:pt x="67531" y="16727"/>
                    <a:pt x="71023" y="8790"/>
                    <a:pt x="75468" y="1487"/>
                  </a:cubicBezTo>
                  <a:cubicBezTo>
                    <a:pt x="75912" y="821"/>
                    <a:pt x="75270" y="0"/>
                    <a:pt x="74626" y="0"/>
                  </a:cubicBezTo>
                  <a:close/>
                </a:path>
              </a:pathLst>
            </a:custGeom>
            <a:solidFill>
              <a:srgbClr val="005761"/>
            </a:solidFill>
            <a:ln w="9525" cap="flat" cmpd="sng">
              <a:solidFill>
                <a:srgbClr val="0057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5"/>
            <p:cNvSpPr/>
            <p:nvPr/>
          </p:nvSpPr>
          <p:spPr>
            <a:xfrm>
              <a:off x="5814200" y="2605475"/>
              <a:ext cx="381000" cy="354750"/>
            </a:xfrm>
            <a:custGeom>
              <a:avLst/>
              <a:gdLst/>
              <a:ahLst/>
              <a:cxnLst/>
              <a:rect l="l" t="t" r="r" b="b"/>
              <a:pathLst>
                <a:path w="15240" h="14190" extrusionOk="0">
                  <a:moveTo>
                    <a:pt x="7407" y="3112"/>
                  </a:moveTo>
                  <a:cubicBezTo>
                    <a:pt x="9080" y="3242"/>
                    <a:pt x="10232" y="4145"/>
                    <a:pt x="11113" y="5319"/>
                  </a:cubicBezTo>
                  <a:cubicBezTo>
                    <a:pt x="11202" y="5587"/>
                    <a:pt x="11266" y="5849"/>
                    <a:pt x="11307" y="6104"/>
                  </a:cubicBezTo>
                  <a:lnTo>
                    <a:pt x="11307" y="6104"/>
                  </a:lnTo>
                  <a:cubicBezTo>
                    <a:pt x="10572" y="4574"/>
                    <a:pt x="9087" y="3391"/>
                    <a:pt x="7407" y="3112"/>
                  </a:cubicBezTo>
                  <a:close/>
                  <a:moveTo>
                    <a:pt x="6106" y="6128"/>
                  </a:moveTo>
                  <a:cubicBezTo>
                    <a:pt x="6282" y="6128"/>
                    <a:pt x="6471" y="6173"/>
                    <a:pt x="6668" y="6271"/>
                  </a:cubicBezTo>
                  <a:cubicBezTo>
                    <a:pt x="7267" y="6571"/>
                    <a:pt x="7583" y="6870"/>
                    <a:pt x="7617" y="7436"/>
                  </a:cubicBezTo>
                  <a:lnTo>
                    <a:pt x="7617" y="7436"/>
                  </a:lnTo>
                  <a:cubicBezTo>
                    <a:pt x="7045" y="7771"/>
                    <a:pt x="6380" y="7938"/>
                    <a:pt x="5715" y="7938"/>
                  </a:cubicBezTo>
                  <a:cubicBezTo>
                    <a:pt x="5490" y="7938"/>
                    <a:pt x="5264" y="7919"/>
                    <a:pt x="5043" y="7880"/>
                  </a:cubicBezTo>
                  <a:lnTo>
                    <a:pt x="5043" y="7880"/>
                  </a:lnTo>
                  <a:cubicBezTo>
                    <a:pt x="4877" y="6912"/>
                    <a:pt x="5374" y="6128"/>
                    <a:pt x="6106" y="6128"/>
                  </a:cubicBezTo>
                  <a:close/>
                  <a:moveTo>
                    <a:pt x="9295" y="6256"/>
                  </a:moveTo>
                  <a:cubicBezTo>
                    <a:pt x="9904" y="7104"/>
                    <a:pt x="9865" y="8397"/>
                    <a:pt x="8890" y="9129"/>
                  </a:cubicBezTo>
                  <a:cubicBezTo>
                    <a:pt x="9208" y="8494"/>
                    <a:pt x="9525" y="7859"/>
                    <a:pt x="9525" y="6906"/>
                  </a:cubicBezTo>
                  <a:cubicBezTo>
                    <a:pt x="9468" y="6678"/>
                    <a:pt x="9391" y="6461"/>
                    <a:pt x="9295" y="6256"/>
                  </a:cubicBezTo>
                  <a:close/>
                  <a:moveTo>
                    <a:pt x="8890" y="9129"/>
                  </a:moveTo>
                  <a:lnTo>
                    <a:pt x="8890" y="9129"/>
                  </a:lnTo>
                  <a:cubicBezTo>
                    <a:pt x="8414" y="9605"/>
                    <a:pt x="7699" y="9922"/>
                    <a:pt x="7025" y="9922"/>
                  </a:cubicBezTo>
                  <a:cubicBezTo>
                    <a:pt x="6770" y="9922"/>
                    <a:pt x="6520" y="9877"/>
                    <a:pt x="6292" y="9778"/>
                  </a:cubicBezTo>
                  <a:lnTo>
                    <a:pt x="6292" y="9778"/>
                  </a:lnTo>
                  <a:cubicBezTo>
                    <a:pt x="6311" y="9773"/>
                    <a:pt x="6331" y="9768"/>
                    <a:pt x="6350" y="9764"/>
                  </a:cubicBezTo>
                  <a:cubicBezTo>
                    <a:pt x="7303" y="9764"/>
                    <a:pt x="7938" y="9446"/>
                    <a:pt x="8890" y="9129"/>
                  </a:cubicBezTo>
                  <a:close/>
                  <a:moveTo>
                    <a:pt x="8414" y="0"/>
                  </a:moveTo>
                  <a:cubicBezTo>
                    <a:pt x="7699" y="0"/>
                    <a:pt x="6985" y="80"/>
                    <a:pt x="6350" y="239"/>
                  </a:cubicBezTo>
                  <a:cubicBezTo>
                    <a:pt x="6165" y="424"/>
                    <a:pt x="5980" y="609"/>
                    <a:pt x="5858" y="857"/>
                  </a:cubicBezTo>
                  <a:lnTo>
                    <a:pt x="5858" y="857"/>
                  </a:lnTo>
                  <a:cubicBezTo>
                    <a:pt x="5190" y="923"/>
                    <a:pt x="4561" y="1123"/>
                    <a:pt x="3997" y="1438"/>
                  </a:cubicBezTo>
                  <a:lnTo>
                    <a:pt x="3997" y="1438"/>
                  </a:lnTo>
                  <a:cubicBezTo>
                    <a:pt x="2494" y="2185"/>
                    <a:pt x="1277" y="3608"/>
                    <a:pt x="635" y="5319"/>
                  </a:cubicBezTo>
                  <a:cubicBezTo>
                    <a:pt x="0" y="7859"/>
                    <a:pt x="953" y="10716"/>
                    <a:pt x="2858" y="12621"/>
                  </a:cubicBezTo>
                  <a:cubicBezTo>
                    <a:pt x="3169" y="12843"/>
                    <a:pt x="3499" y="13041"/>
                    <a:pt x="3843" y="13213"/>
                  </a:cubicBezTo>
                  <a:lnTo>
                    <a:pt x="3843" y="13213"/>
                  </a:lnTo>
                  <a:cubicBezTo>
                    <a:pt x="4761" y="13870"/>
                    <a:pt x="5854" y="14189"/>
                    <a:pt x="6969" y="14189"/>
                  </a:cubicBezTo>
                  <a:cubicBezTo>
                    <a:pt x="7297" y="14189"/>
                    <a:pt x="7627" y="14162"/>
                    <a:pt x="7955" y="14107"/>
                  </a:cubicBezTo>
                  <a:lnTo>
                    <a:pt x="7955" y="14107"/>
                  </a:lnTo>
                  <a:cubicBezTo>
                    <a:pt x="8934" y="14086"/>
                    <a:pt x="9904" y="13908"/>
                    <a:pt x="10795" y="13574"/>
                  </a:cubicBezTo>
                  <a:cubicBezTo>
                    <a:pt x="13335" y="12304"/>
                    <a:pt x="15240" y="9446"/>
                    <a:pt x="15240" y="6589"/>
                  </a:cubicBezTo>
                  <a:cubicBezTo>
                    <a:pt x="15240" y="3731"/>
                    <a:pt x="13335" y="874"/>
                    <a:pt x="10478" y="239"/>
                  </a:cubicBezTo>
                  <a:cubicBezTo>
                    <a:pt x="9843"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5"/>
            <p:cNvSpPr/>
            <p:nvPr/>
          </p:nvSpPr>
          <p:spPr>
            <a:xfrm>
              <a:off x="5210950" y="2438775"/>
              <a:ext cx="381025" cy="356250"/>
            </a:xfrm>
            <a:custGeom>
              <a:avLst/>
              <a:gdLst/>
              <a:ahLst/>
              <a:cxnLst/>
              <a:rect l="l" t="t" r="r" b="b"/>
              <a:pathLst>
                <a:path w="15241" h="14250" extrusionOk="0">
                  <a:moveTo>
                    <a:pt x="7178" y="2530"/>
                  </a:moveTo>
                  <a:cubicBezTo>
                    <a:pt x="8448" y="2530"/>
                    <a:pt x="9548" y="3119"/>
                    <a:pt x="10478" y="4049"/>
                  </a:cubicBezTo>
                  <a:cubicBezTo>
                    <a:pt x="10709" y="4306"/>
                    <a:pt x="10899" y="4575"/>
                    <a:pt x="11050" y="4853"/>
                  </a:cubicBezTo>
                  <a:lnTo>
                    <a:pt x="11050" y="4853"/>
                  </a:lnTo>
                  <a:cubicBezTo>
                    <a:pt x="11072" y="4902"/>
                    <a:pt x="11093" y="4952"/>
                    <a:pt x="11113" y="5002"/>
                  </a:cubicBezTo>
                  <a:cubicBezTo>
                    <a:pt x="11142" y="5177"/>
                    <a:pt x="11163" y="5349"/>
                    <a:pt x="11176" y="5519"/>
                  </a:cubicBezTo>
                  <a:lnTo>
                    <a:pt x="11176" y="5519"/>
                  </a:lnTo>
                  <a:cubicBezTo>
                    <a:pt x="10601" y="4243"/>
                    <a:pt x="9435" y="3284"/>
                    <a:pt x="7938" y="3097"/>
                  </a:cubicBezTo>
                  <a:cubicBezTo>
                    <a:pt x="7484" y="2967"/>
                    <a:pt x="7017" y="2903"/>
                    <a:pt x="6550" y="2903"/>
                  </a:cubicBezTo>
                  <a:cubicBezTo>
                    <a:pt x="5951" y="2903"/>
                    <a:pt x="5352" y="3008"/>
                    <a:pt x="4782" y="3212"/>
                  </a:cubicBezTo>
                  <a:lnTo>
                    <a:pt x="4782" y="3212"/>
                  </a:lnTo>
                  <a:cubicBezTo>
                    <a:pt x="5067" y="3013"/>
                    <a:pt x="5380" y="2863"/>
                    <a:pt x="5715" y="2779"/>
                  </a:cubicBezTo>
                  <a:cubicBezTo>
                    <a:pt x="6226" y="2609"/>
                    <a:pt x="6713" y="2530"/>
                    <a:pt x="7178" y="2530"/>
                  </a:cubicBezTo>
                  <a:close/>
                  <a:moveTo>
                    <a:pt x="5834" y="5716"/>
                  </a:moveTo>
                  <a:cubicBezTo>
                    <a:pt x="5953" y="5716"/>
                    <a:pt x="6033" y="5795"/>
                    <a:pt x="6033" y="5954"/>
                  </a:cubicBezTo>
                  <a:cubicBezTo>
                    <a:pt x="6350" y="5954"/>
                    <a:pt x="6668" y="5954"/>
                    <a:pt x="6985" y="6272"/>
                  </a:cubicBezTo>
                  <a:cubicBezTo>
                    <a:pt x="7303" y="6589"/>
                    <a:pt x="7620" y="6907"/>
                    <a:pt x="7620" y="7224"/>
                  </a:cubicBezTo>
                  <a:cubicBezTo>
                    <a:pt x="7705" y="7224"/>
                    <a:pt x="7767" y="7247"/>
                    <a:pt x="7807" y="7286"/>
                  </a:cubicBezTo>
                  <a:lnTo>
                    <a:pt x="7807" y="7286"/>
                  </a:lnTo>
                  <a:cubicBezTo>
                    <a:pt x="7262" y="7532"/>
                    <a:pt x="6614" y="7667"/>
                    <a:pt x="5955" y="7667"/>
                  </a:cubicBezTo>
                  <a:cubicBezTo>
                    <a:pt x="5663" y="7667"/>
                    <a:pt x="5369" y="7640"/>
                    <a:pt x="5081" y="7585"/>
                  </a:cubicBezTo>
                  <a:lnTo>
                    <a:pt x="5081" y="7585"/>
                  </a:lnTo>
                  <a:cubicBezTo>
                    <a:pt x="5080" y="7571"/>
                    <a:pt x="5080" y="7556"/>
                    <a:pt x="5080" y="7542"/>
                  </a:cubicBezTo>
                  <a:cubicBezTo>
                    <a:pt x="4763" y="6907"/>
                    <a:pt x="5080" y="6272"/>
                    <a:pt x="5398" y="5954"/>
                  </a:cubicBezTo>
                  <a:cubicBezTo>
                    <a:pt x="5556" y="5795"/>
                    <a:pt x="5715" y="5716"/>
                    <a:pt x="5834" y="5716"/>
                  </a:cubicBezTo>
                  <a:close/>
                  <a:moveTo>
                    <a:pt x="7856" y="7388"/>
                  </a:moveTo>
                  <a:cubicBezTo>
                    <a:pt x="7873" y="7509"/>
                    <a:pt x="7795" y="7684"/>
                    <a:pt x="7620" y="7859"/>
                  </a:cubicBezTo>
                  <a:lnTo>
                    <a:pt x="7856" y="7388"/>
                  </a:lnTo>
                  <a:close/>
                  <a:moveTo>
                    <a:pt x="8608" y="9226"/>
                  </a:moveTo>
                  <a:cubicBezTo>
                    <a:pt x="8498" y="9310"/>
                    <a:pt x="8379" y="9384"/>
                    <a:pt x="8255" y="9447"/>
                  </a:cubicBezTo>
                  <a:lnTo>
                    <a:pt x="7999" y="9447"/>
                  </a:lnTo>
                  <a:cubicBezTo>
                    <a:pt x="8188" y="9378"/>
                    <a:pt x="8390" y="9303"/>
                    <a:pt x="8608" y="9226"/>
                  </a:cubicBezTo>
                  <a:close/>
                  <a:moveTo>
                    <a:pt x="8414" y="1"/>
                  </a:moveTo>
                  <a:cubicBezTo>
                    <a:pt x="7699" y="1"/>
                    <a:pt x="6985" y="80"/>
                    <a:pt x="6350" y="239"/>
                  </a:cubicBezTo>
                  <a:cubicBezTo>
                    <a:pt x="6234" y="355"/>
                    <a:pt x="6118" y="471"/>
                    <a:pt x="6017" y="603"/>
                  </a:cubicBezTo>
                  <a:lnTo>
                    <a:pt x="6017" y="603"/>
                  </a:lnTo>
                  <a:cubicBezTo>
                    <a:pt x="5005" y="787"/>
                    <a:pt x="4050" y="1257"/>
                    <a:pt x="3261" y="1948"/>
                  </a:cubicBezTo>
                  <a:lnTo>
                    <a:pt x="3261" y="1948"/>
                  </a:lnTo>
                  <a:cubicBezTo>
                    <a:pt x="2241" y="2699"/>
                    <a:pt x="1412" y="3776"/>
                    <a:pt x="953" y="5002"/>
                  </a:cubicBezTo>
                  <a:cubicBezTo>
                    <a:pt x="0" y="7542"/>
                    <a:pt x="635" y="10717"/>
                    <a:pt x="2858" y="12622"/>
                  </a:cubicBezTo>
                  <a:cubicBezTo>
                    <a:pt x="2858" y="12622"/>
                    <a:pt x="2858" y="12622"/>
                    <a:pt x="2858" y="12622"/>
                  </a:cubicBezTo>
                  <a:lnTo>
                    <a:pt x="2858" y="12622"/>
                  </a:lnTo>
                  <a:cubicBezTo>
                    <a:pt x="3641" y="13293"/>
                    <a:pt x="4583" y="13728"/>
                    <a:pt x="5572" y="13926"/>
                  </a:cubicBezTo>
                  <a:lnTo>
                    <a:pt x="5572" y="13926"/>
                  </a:lnTo>
                  <a:cubicBezTo>
                    <a:pt x="6304" y="14136"/>
                    <a:pt x="7064" y="14250"/>
                    <a:pt x="7820" y="14250"/>
                  </a:cubicBezTo>
                  <a:cubicBezTo>
                    <a:pt x="8845" y="14250"/>
                    <a:pt x="9863" y="14040"/>
                    <a:pt x="10795" y="13574"/>
                  </a:cubicBezTo>
                  <a:cubicBezTo>
                    <a:pt x="13653" y="12304"/>
                    <a:pt x="15240" y="9764"/>
                    <a:pt x="15240" y="6589"/>
                  </a:cubicBezTo>
                  <a:cubicBezTo>
                    <a:pt x="15240" y="3732"/>
                    <a:pt x="13335" y="1192"/>
                    <a:pt x="10478" y="239"/>
                  </a:cubicBezTo>
                  <a:cubicBezTo>
                    <a:pt x="9843" y="80"/>
                    <a:pt x="9128" y="1"/>
                    <a:pt x="8414"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5"/>
            <p:cNvSpPr/>
            <p:nvPr/>
          </p:nvSpPr>
          <p:spPr>
            <a:xfrm>
              <a:off x="5814200" y="464325"/>
              <a:ext cx="381000" cy="361500"/>
            </a:xfrm>
            <a:custGeom>
              <a:avLst/>
              <a:gdLst/>
              <a:ahLst/>
              <a:cxnLst/>
              <a:rect l="l" t="t" r="r" b="b"/>
              <a:pathLst>
                <a:path w="15240" h="14460" extrusionOk="0">
                  <a:moveTo>
                    <a:pt x="7856" y="7861"/>
                  </a:moveTo>
                  <a:cubicBezTo>
                    <a:pt x="7873" y="8001"/>
                    <a:pt x="7795" y="8097"/>
                    <a:pt x="7620" y="8097"/>
                  </a:cubicBezTo>
                  <a:lnTo>
                    <a:pt x="7856" y="7861"/>
                  </a:lnTo>
                  <a:close/>
                  <a:moveTo>
                    <a:pt x="6350" y="6192"/>
                  </a:moveTo>
                  <a:cubicBezTo>
                    <a:pt x="6668" y="6510"/>
                    <a:pt x="6985" y="6510"/>
                    <a:pt x="6985" y="6827"/>
                  </a:cubicBezTo>
                  <a:cubicBezTo>
                    <a:pt x="7303" y="7145"/>
                    <a:pt x="7620" y="7145"/>
                    <a:pt x="7620" y="7462"/>
                  </a:cubicBezTo>
                  <a:cubicBezTo>
                    <a:pt x="7747" y="7589"/>
                    <a:pt x="7823" y="7715"/>
                    <a:pt x="7848" y="7822"/>
                  </a:cubicBezTo>
                  <a:lnTo>
                    <a:pt x="7848" y="7822"/>
                  </a:lnTo>
                  <a:cubicBezTo>
                    <a:pt x="7418" y="8018"/>
                    <a:pt x="6923" y="8110"/>
                    <a:pt x="6419" y="8110"/>
                  </a:cubicBezTo>
                  <a:cubicBezTo>
                    <a:pt x="5859" y="8110"/>
                    <a:pt x="5289" y="7996"/>
                    <a:pt x="4788" y="7784"/>
                  </a:cubicBezTo>
                  <a:lnTo>
                    <a:pt x="4788" y="7784"/>
                  </a:lnTo>
                  <a:cubicBezTo>
                    <a:pt x="4876" y="7253"/>
                    <a:pt x="5184" y="6723"/>
                    <a:pt x="5715" y="6192"/>
                  </a:cubicBezTo>
                  <a:close/>
                  <a:moveTo>
                    <a:pt x="7339" y="9992"/>
                  </a:moveTo>
                  <a:cubicBezTo>
                    <a:pt x="7176" y="10041"/>
                    <a:pt x="7012" y="10065"/>
                    <a:pt x="6850" y="10065"/>
                  </a:cubicBezTo>
                  <a:cubicBezTo>
                    <a:pt x="6684" y="10065"/>
                    <a:pt x="6521" y="10040"/>
                    <a:pt x="6362" y="9994"/>
                  </a:cubicBezTo>
                  <a:lnTo>
                    <a:pt x="6362" y="9994"/>
                  </a:lnTo>
                  <a:cubicBezTo>
                    <a:pt x="6464" y="9999"/>
                    <a:pt x="6566" y="10002"/>
                    <a:pt x="6668" y="10002"/>
                  </a:cubicBezTo>
                  <a:cubicBezTo>
                    <a:pt x="6867" y="10002"/>
                    <a:pt x="7097" y="10002"/>
                    <a:pt x="7339" y="9992"/>
                  </a:cubicBezTo>
                  <a:close/>
                  <a:moveTo>
                    <a:pt x="6826" y="2936"/>
                  </a:moveTo>
                  <a:cubicBezTo>
                    <a:pt x="7096" y="2939"/>
                    <a:pt x="7362" y="2965"/>
                    <a:pt x="7620" y="3017"/>
                  </a:cubicBezTo>
                  <a:cubicBezTo>
                    <a:pt x="9208" y="3335"/>
                    <a:pt x="10478" y="4605"/>
                    <a:pt x="10795" y="6192"/>
                  </a:cubicBezTo>
                  <a:cubicBezTo>
                    <a:pt x="10795" y="8097"/>
                    <a:pt x="9843" y="9685"/>
                    <a:pt x="8255" y="10637"/>
                  </a:cubicBezTo>
                  <a:cubicBezTo>
                    <a:pt x="8210" y="10659"/>
                    <a:pt x="8164" y="10681"/>
                    <a:pt x="8118" y="10701"/>
                  </a:cubicBezTo>
                  <a:lnTo>
                    <a:pt x="8118" y="10701"/>
                  </a:lnTo>
                  <a:cubicBezTo>
                    <a:pt x="8436" y="10400"/>
                    <a:pt x="8722" y="10040"/>
                    <a:pt x="8967" y="9642"/>
                  </a:cubicBezTo>
                  <a:lnTo>
                    <a:pt x="8967" y="9642"/>
                  </a:lnTo>
                  <a:cubicBezTo>
                    <a:pt x="9437" y="9357"/>
                    <a:pt x="9710" y="8717"/>
                    <a:pt x="9638" y="8161"/>
                  </a:cubicBezTo>
                  <a:lnTo>
                    <a:pt x="9638" y="8161"/>
                  </a:lnTo>
                  <a:cubicBezTo>
                    <a:pt x="10281" y="6095"/>
                    <a:pt x="9879" y="3786"/>
                    <a:pt x="7620" y="3335"/>
                  </a:cubicBezTo>
                  <a:cubicBezTo>
                    <a:pt x="7166" y="3205"/>
                    <a:pt x="6699" y="3141"/>
                    <a:pt x="6235" y="3141"/>
                  </a:cubicBezTo>
                  <a:cubicBezTo>
                    <a:pt x="5768" y="3141"/>
                    <a:pt x="5304" y="3206"/>
                    <a:pt x="4859" y="3332"/>
                  </a:cubicBezTo>
                  <a:lnTo>
                    <a:pt x="4859" y="3332"/>
                  </a:lnTo>
                  <a:cubicBezTo>
                    <a:pt x="5188" y="3192"/>
                    <a:pt x="5535" y="3087"/>
                    <a:pt x="5888" y="3021"/>
                  </a:cubicBezTo>
                  <a:lnTo>
                    <a:pt x="5888" y="3021"/>
                  </a:lnTo>
                  <a:cubicBezTo>
                    <a:pt x="5936" y="3018"/>
                    <a:pt x="5984" y="3017"/>
                    <a:pt x="6033" y="3017"/>
                  </a:cubicBezTo>
                  <a:cubicBezTo>
                    <a:pt x="6291" y="2965"/>
                    <a:pt x="6557" y="2939"/>
                    <a:pt x="6826" y="2936"/>
                  </a:cubicBezTo>
                  <a:close/>
                  <a:moveTo>
                    <a:pt x="8255" y="1"/>
                  </a:moveTo>
                  <a:cubicBezTo>
                    <a:pt x="7620" y="1"/>
                    <a:pt x="6985" y="160"/>
                    <a:pt x="6350" y="477"/>
                  </a:cubicBezTo>
                  <a:cubicBezTo>
                    <a:pt x="6047" y="477"/>
                    <a:pt x="5816" y="621"/>
                    <a:pt x="5693" y="842"/>
                  </a:cubicBezTo>
                  <a:lnTo>
                    <a:pt x="5693" y="842"/>
                  </a:lnTo>
                  <a:cubicBezTo>
                    <a:pt x="3739" y="1196"/>
                    <a:pt x="1952" y="2605"/>
                    <a:pt x="953" y="4605"/>
                  </a:cubicBezTo>
                  <a:cubicBezTo>
                    <a:pt x="0" y="7145"/>
                    <a:pt x="318" y="10320"/>
                    <a:pt x="2223" y="12225"/>
                  </a:cubicBezTo>
                  <a:cubicBezTo>
                    <a:pt x="3682" y="13684"/>
                    <a:pt x="5553" y="14459"/>
                    <a:pt x="7385" y="14459"/>
                  </a:cubicBezTo>
                  <a:cubicBezTo>
                    <a:pt x="8342" y="14459"/>
                    <a:pt x="9288" y="14248"/>
                    <a:pt x="10160" y="13812"/>
                  </a:cubicBezTo>
                  <a:cubicBezTo>
                    <a:pt x="13018" y="12860"/>
                    <a:pt x="15240" y="10002"/>
                    <a:pt x="15240" y="7145"/>
                  </a:cubicBezTo>
                  <a:cubicBezTo>
                    <a:pt x="15240" y="3970"/>
                    <a:pt x="13335" y="1112"/>
                    <a:pt x="10160" y="477"/>
                  </a:cubicBezTo>
                  <a:cubicBezTo>
                    <a:pt x="9525" y="160"/>
                    <a:pt x="8890" y="1"/>
                    <a:pt x="82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3111550" y="244825"/>
              <a:ext cx="376975" cy="353675"/>
            </a:xfrm>
            <a:custGeom>
              <a:avLst/>
              <a:gdLst/>
              <a:ahLst/>
              <a:cxnLst/>
              <a:rect l="l" t="t" r="r" b="b"/>
              <a:pathLst>
                <a:path w="15079" h="14147" extrusionOk="0">
                  <a:moveTo>
                    <a:pt x="6506" y="2590"/>
                  </a:moveTo>
                  <a:cubicBezTo>
                    <a:pt x="8094" y="2590"/>
                    <a:pt x="9681" y="3542"/>
                    <a:pt x="10316" y="4812"/>
                  </a:cubicBezTo>
                  <a:cubicBezTo>
                    <a:pt x="10352" y="5027"/>
                    <a:pt x="10376" y="5242"/>
                    <a:pt x="10388" y="5456"/>
                  </a:cubicBezTo>
                  <a:lnTo>
                    <a:pt x="10388" y="5456"/>
                  </a:lnTo>
                  <a:cubicBezTo>
                    <a:pt x="9525" y="3980"/>
                    <a:pt x="7857" y="2907"/>
                    <a:pt x="6189" y="2907"/>
                  </a:cubicBezTo>
                  <a:cubicBezTo>
                    <a:pt x="5509" y="2907"/>
                    <a:pt x="4875" y="3021"/>
                    <a:pt x="4298" y="3230"/>
                  </a:cubicBezTo>
                  <a:lnTo>
                    <a:pt x="4298" y="3230"/>
                  </a:lnTo>
                  <a:cubicBezTo>
                    <a:pt x="4961" y="2815"/>
                    <a:pt x="5734" y="2590"/>
                    <a:pt x="6506" y="2590"/>
                  </a:cubicBezTo>
                  <a:close/>
                  <a:moveTo>
                    <a:pt x="9003" y="6386"/>
                  </a:moveTo>
                  <a:lnTo>
                    <a:pt x="9003" y="6386"/>
                  </a:lnTo>
                  <a:cubicBezTo>
                    <a:pt x="9181" y="6781"/>
                    <a:pt x="9239" y="7205"/>
                    <a:pt x="9138" y="7597"/>
                  </a:cubicBezTo>
                  <a:lnTo>
                    <a:pt x="9138" y="7597"/>
                  </a:lnTo>
                  <a:cubicBezTo>
                    <a:pt x="9117" y="7515"/>
                    <a:pt x="9087" y="7434"/>
                    <a:pt x="9046" y="7352"/>
                  </a:cubicBezTo>
                  <a:cubicBezTo>
                    <a:pt x="9080" y="7010"/>
                    <a:pt x="9063" y="6687"/>
                    <a:pt x="9003" y="6386"/>
                  </a:cubicBezTo>
                  <a:close/>
                  <a:moveTo>
                    <a:pt x="5832" y="6161"/>
                  </a:moveTo>
                  <a:cubicBezTo>
                    <a:pt x="6109" y="6161"/>
                    <a:pt x="6348" y="6241"/>
                    <a:pt x="6506" y="6400"/>
                  </a:cubicBezTo>
                  <a:cubicBezTo>
                    <a:pt x="7014" y="6653"/>
                    <a:pt x="7319" y="7111"/>
                    <a:pt x="7258" y="7446"/>
                  </a:cubicBezTo>
                  <a:lnTo>
                    <a:pt x="7258" y="7446"/>
                  </a:lnTo>
                  <a:cubicBezTo>
                    <a:pt x="6741" y="7672"/>
                    <a:pt x="6179" y="7795"/>
                    <a:pt x="5611" y="7795"/>
                  </a:cubicBezTo>
                  <a:cubicBezTo>
                    <a:pt x="5311" y="7795"/>
                    <a:pt x="5008" y="7760"/>
                    <a:pt x="4710" y="7688"/>
                  </a:cubicBezTo>
                  <a:lnTo>
                    <a:pt x="4710" y="7688"/>
                  </a:lnTo>
                  <a:cubicBezTo>
                    <a:pt x="4635" y="7258"/>
                    <a:pt x="4704" y="6829"/>
                    <a:pt x="4919" y="6400"/>
                  </a:cubicBezTo>
                  <a:cubicBezTo>
                    <a:pt x="5236" y="6241"/>
                    <a:pt x="5554" y="6161"/>
                    <a:pt x="5832" y="6161"/>
                  </a:cubicBezTo>
                  <a:close/>
                  <a:moveTo>
                    <a:pt x="8389" y="0"/>
                  </a:moveTo>
                  <a:cubicBezTo>
                    <a:pt x="7655" y="0"/>
                    <a:pt x="6922" y="184"/>
                    <a:pt x="6189" y="367"/>
                  </a:cubicBezTo>
                  <a:cubicBezTo>
                    <a:pt x="5966" y="478"/>
                    <a:pt x="5782" y="590"/>
                    <a:pt x="5651" y="715"/>
                  </a:cubicBezTo>
                  <a:lnTo>
                    <a:pt x="5651" y="715"/>
                  </a:lnTo>
                  <a:cubicBezTo>
                    <a:pt x="4567" y="839"/>
                    <a:pt x="3515" y="1331"/>
                    <a:pt x="2679" y="2117"/>
                  </a:cubicBezTo>
                  <a:lnTo>
                    <a:pt x="2679" y="2117"/>
                  </a:lnTo>
                  <a:cubicBezTo>
                    <a:pt x="1713" y="2867"/>
                    <a:pt x="941" y="3884"/>
                    <a:pt x="474" y="5130"/>
                  </a:cubicBezTo>
                  <a:cubicBezTo>
                    <a:pt x="1" y="7259"/>
                    <a:pt x="409" y="9388"/>
                    <a:pt x="1567" y="10991"/>
                  </a:cubicBezTo>
                  <a:lnTo>
                    <a:pt x="1567" y="10991"/>
                  </a:lnTo>
                  <a:cubicBezTo>
                    <a:pt x="1932" y="11770"/>
                    <a:pt x="2430" y="12483"/>
                    <a:pt x="3014" y="13067"/>
                  </a:cubicBezTo>
                  <a:cubicBezTo>
                    <a:pt x="3983" y="13606"/>
                    <a:pt x="4989" y="13888"/>
                    <a:pt x="5969" y="13940"/>
                  </a:cubicBezTo>
                  <a:lnTo>
                    <a:pt x="5969" y="13940"/>
                  </a:lnTo>
                  <a:cubicBezTo>
                    <a:pt x="6537" y="14078"/>
                    <a:pt x="7118" y="14147"/>
                    <a:pt x="7700" y="14147"/>
                  </a:cubicBezTo>
                  <a:cubicBezTo>
                    <a:pt x="8818" y="14147"/>
                    <a:pt x="9935" y="13893"/>
                    <a:pt x="10951" y="13385"/>
                  </a:cubicBezTo>
                  <a:cubicBezTo>
                    <a:pt x="13491" y="11797"/>
                    <a:pt x="15079" y="9257"/>
                    <a:pt x="14761" y="6400"/>
                  </a:cubicBezTo>
                  <a:cubicBezTo>
                    <a:pt x="14761" y="3542"/>
                    <a:pt x="12856" y="1002"/>
                    <a:pt x="9999" y="367"/>
                  </a:cubicBezTo>
                  <a:cubicBezTo>
                    <a:pt x="9462" y="99"/>
                    <a:pt x="8925" y="0"/>
                    <a:pt x="8389"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5"/>
            <p:cNvSpPr/>
            <p:nvPr/>
          </p:nvSpPr>
          <p:spPr>
            <a:xfrm>
              <a:off x="2028000" y="1271975"/>
              <a:ext cx="381025" cy="347925"/>
            </a:xfrm>
            <a:custGeom>
              <a:avLst/>
              <a:gdLst/>
              <a:ahLst/>
              <a:cxnLst/>
              <a:rect l="l" t="t" r="r" b="b"/>
              <a:pathLst>
                <a:path w="15241" h="13917" extrusionOk="0">
                  <a:moveTo>
                    <a:pt x="7056" y="2461"/>
                  </a:moveTo>
                  <a:cubicBezTo>
                    <a:pt x="7199" y="2461"/>
                    <a:pt x="7341" y="2468"/>
                    <a:pt x="7483" y="2481"/>
                  </a:cubicBezTo>
                  <a:lnTo>
                    <a:pt x="7483" y="2481"/>
                  </a:lnTo>
                  <a:cubicBezTo>
                    <a:pt x="9000" y="2685"/>
                    <a:pt x="10073" y="3681"/>
                    <a:pt x="10563" y="4914"/>
                  </a:cubicBezTo>
                  <a:lnTo>
                    <a:pt x="10563" y="4914"/>
                  </a:lnTo>
                  <a:cubicBezTo>
                    <a:pt x="10034" y="4120"/>
                    <a:pt x="9240" y="3465"/>
                    <a:pt x="8256" y="3096"/>
                  </a:cubicBezTo>
                  <a:cubicBezTo>
                    <a:pt x="7802" y="2966"/>
                    <a:pt x="7322" y="2903"/>
                    <a:pt x="6837" y="2903"/>
                  </a:cubicBezTo>
                  <a:cubicBezTo>
                    <a:pt x="6024" y="2903"/>
                    <a:pt x="5197" y="3081"/>
                    <a:pt x="4458" y="3425"/>
                  </a:cubicBezTo>
                  <a:lnTo>
                    <a:pt x="4458" y="3425"/>
                  </a:lnTo>
                  <a:cubicBezTo>
                    <a:pt x="4736" y="3168"/>
                    <a:pt x="5056" y="2950"/>
                    <a:pt x="5398" y="2779"/>
                  </a:cubicBezTo>
                  <a:cubicBezTo>
                    <a:pt x="5928" y="2567"/>
                    <a:pt x="6492" y="2461"/>
                    <a:pt x="7056" y="2461"/>
                  </a:cubicBezTo>
                  <a:close/>
                  <a:moveTo>
                    <a:pt x="11999" y="2761"/>
                  </a:moveTo>
                  <a:lnTo>
                    <a:pt x="11999" y="2761"/>
                  </a:lnTo>
                  <a:cubicBezTo>
                    <a:pt x="12134" y="2864"/>
                    <a:pt x="12263" y="2976"/>
                    <a:pt x="12383" y="3096"/>
                  </a:cubicBezTo>
                  <a:cubicBezTo>
                    <a:pt x="13419" y="4391"/>
                    <a:pt x="13821" y="6108"/>
                    <a:pt x="13418" y="7559"/>
                  </a:cubicBezTo>
                  <a:lnTo>
                    <a:pt x="13418" y="7559"/>
                  </a:lnTo>
                  <a:cubicBezTo>
                    <a:pt x="13512" y="6529"/>
                    <a:pt x="13379" y="5447"/>
                    <a:pt x="13018" y="4366"/>
                  </a:cubicBezTo>
                  <a:cubicBezTo>
                    <a:pt x="12799" y="3855"/>
                    <a:pt x="12496" y="3377"/>
                    <a:pt x="12125" y="2945"/>
                  </a:cubicBezTo>
                  <a:lnTo>
                    <a:pt x="12125" y="2945"/>
                  </a:lnTo>
                  <a:cubicBezTo>
                    <a:pt x="12084" y="2883"/>
                    <a:pt x="12042" y="2822"/>
                    <a:pt x="11999" y="2761"/>
                  </a:cubicBezTo>
                  <a:close/>
                  <a:moveTo>
                    <a:pt x="5716" y="5636"/>
                  </a:moveTo>
                  <a:cubicBezTo>
                    <a:pt x="6351" y="5636"/>
                    <a:pt x="6986" y="5954"/>
                    <a:pt x="7303" y="6271"/>
                  </a:cubicBezTo>
                  <a:cubicBezTo>
                    <a:pt x="7621" y="6589"/>
                    <a:pt x="7621" y="6906"/>
                    <a:pt x="7938" y="7224"/>
                  </a:cubicBezTo>
                  <a:cubicBezTo>
                    <a:pt x="7938" y="7224"/>
                    <a:pt x="7938" y="7224"/>
                    <a:pt x="7938" y="7397"/>
                  </a:cubicBezTo>
                  <a:lnTo>
                    <a:pt x="7938" y="7397"/>
                  </a:lnTo>
                  <a:cubicBezTo>
                    <a:pt x="7379" y="7674"/>
                    <a:pt x="6820" y="7799"/>
                    <a:pt x="6261" y="7799"/>
                  </a:cubicBezTo>
                  <a:cubicBezTo>
                    <a:pt x="5875" y="7799"/>
                    <a:pt x="5489" y="7739"/>
                    <a:pt x="5102" y="7629"/>
                  </a:cubicBezTo>
                  <a:lnTo>
                    <a:pt x="5102" y="7629"/>
                  </a:lnTo>
                  <a:cubicBezTo>
                    <a:pt x="5088" y="7497"/>
                    <a:pt x="5081" y="7362"/>
                    <a:pt x="5081" y="7224"/>
                  </a:cubicBezTo>
                  <a:cubicBezTo>
                    <a:pt x="5081" y="6589"/>
                    <a:pt x="5081" y="6271"/>
                    <a:pt x="5716" y="5636"/>
                  </a:cubicBezTo>
                  <a:close/>
                  <a:moveTo>
                    <a:pt x="8415" y="0"/>
                  </a:moveTo>
                  <a:cubicBezTo>
                    <a:pt x="7700" y="0"/>
                    <a:pt x="6986" y="80"/>
                    <a:pt x="6351" y="239"/>
                  </a:cubicBezTo>
                  <a:cubicBezTo>
                    <a:pt x="6271" y="318"/>
                    <a:pt x="6192" y="418"/>
                    <a:pt x="6117" y="527"/>
                  </a:cubicBezTo>
                  <a:lnTo>
                    <a:pt x="6117" y="527"/>
                  </a:lnTo>
                  <a:cubicBezTo>
                    <a:pt x="3681" y="641"/>
                    <a:pt x="1807" y="2407"/>
                    <a:pt x="953" y="4684"/>
                  </a:cubicBezTo>
                  <a:cubicBezTo>
                    <a:pt x="1" y="7224"/>
                    <a:pt x="953" y="10081"/>
                    <a:pt x="3176" y="11986"/>
                  </a:cubicBezTo>
                  <a:cubicBezTo>
                    <a:pt x="4406" y="13216"/>
                    <a:pt x="6166" y="13917"/>
                    <a:pt x="8028" y="13917"/>
                  </a:cubicBezTo>
                  <a:cubicBezTo>
                    <a:pt x="9049" y="13917"/>
                    <a:pt x="10101" y="13706"/>
                    <a:pt x="11113" y="13256"/>
                  </a:cubicBezTo>
                  <a:cubicBezTo>
                    <a:pt x="13653" y="11986"/>
                    <a:pt x="15241" y="9129"/>
                    <a:pt x="15241" y="6271"/>
                  </a:cubicBezTo>
                  <a:cubicBezTo>
                    <a:pt x="15241" y="3414"/>
                    <a:pt x="13336" y="874"/>
                    <a:pt x="10478" y="239"/>
                  </a:cubicBezTo>
                  <a:cubicBezTo>
                    <a:pt x="9843" y="80"/>
                    <a:pt x="9129" y="0"/>
                    <a:pt x="8415"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1361275" y="1621225"/>
              <a:ext cx="381000" cy="355600"/>
            </a:xfrm>
            <a:custGeom>
              <a:avLst/>
              <a:gdLst/>
              <a:ahLst/>
              <a:cxnLst/>
              <a:rect l="l" t="t" r="r" b="b"/>
              <a:pathLst>
                <a:path w="15240" h="14224" extrusionOk="0">
                  <a:moveTo>
                    <a:pt x="7609" y="3034"/>
                  </a:moveTo>
                  <a:cubicBezTo>
                    <a:pt x="7995" y="3034"/>
                    <a:pt x="8373" y="3104"/>
                    <a:pt x="8730" y="3228"/>
                  </a:cubicBezTo>
                  <a:lnTo>
                    <a:pt x="8730" y="3228"/>
                  </a:lnTo>
                  <a:cubicBezTo>
                    <a:pt x="9191" y="3442"/>
                    <a:pt x="9607" y="3740"/>
                    <a:pt x="9941" y="4103"/>
                  </a:cubicBezTo>
                  <a:lnTo>
                    <a:pt x="9941" y="4103"/>
                  </a:lnTo>
                  <a:cubicBezTo>
                    <a:pt x="9273" y="3571"/>
                    <a:pt x="8470" y="3217"/>
                    <a:pt x="7620" y="3096"/>
                  </a:cubicBezTo>
                  <a:cubicBezTo>
                    <a:pt x="7541" y="3076"/>
                    <a:pt x="7462" y="3058"/>
                    <a:pt x="7384" y="3042"/>
                  </a:cubicBezTo>
                  <a:lnTo>
                    <a:pt x="7384" y="3042"/>
                  </a:lnTo>
                  <a:cubicBezTo>
                    <a:pt x="7459" y="3037"/>
                    <a:pt x="7534" y="3034"/>
                    <a:pt x="7609" y="3034"/>
                  </a:cubicBezTo>
                  <a:close/>
                  <a:moveTo>
                    <a:pt x="9759" y="7057"/>
                  </a:moveTo>
                  <a:cubicBezTo>
                    <a:pt x="9787" y="7112"/>
                    <a:pt x="9815" y="7168"/>
                    <a:pt x="9842" y="7224"/>
                  </a:cubicBezTo>
                  <a:cubicBezTo>
                    <a:pt x="9842" y="7296"/>
                    <a:pt x="9838" y="7368"/>
                    <a:pt x="9830" y="7441"/>
                  </a:cubicBezTo>
                  <a:lnTo>
                    <a:pt x="9830" y="7441"/>
                  </a:lnTo>
                  <a:cubicBezTo>
                    <a:pt x="9812" y="7310"/>
                    <a:pt x="9789" y="7182"/>
                    <a:pt x="9759" y="7057"/>
                  </a:cubicBezTo>
                  <a:close/>
                  <a:moveTo>
                    <a:pt x="6032" y="6130"/>
                  </a:moveTo>
                  <a:cubicBezTo>
                    <a:pt x="6456" y="6130"/>
                    <a:pt x="6879" y="6271"/>
                    <a:pt x="7302" y="6271"/>
                  </a:cubicBezTo>
                  <a:cubicBezTo>
                    <a:pt x="7302" y="6589"/>
                    <a:pt x="7620" y="6906"/>
                    <a:pt x="7620" y="7224"/>
                  </a:cubicBezTo>
                  <a:cubicBezTo>
                    <a:pt x="7849" y="7224"/>
                    <a:pt x="7913" y="7389"/>
                    <a:pt x="7811" y="7601"/>
                  </a:cubicBezTo>
                  <a:lnTo>
                    <a:pt x="7811" y="7601"/>
                  </a:lnTo>
                  <a:cubicBezTo>
                    <a:pt x="7396" y="7785"/>
                    <a:pt x="6950" y="7871"/>
                    <a:pt x="6482" y="7871"/>
                  </a:cubicBezTo>
                  <a:cubicBezTo>
                    <a:pt x="6073" y="7871"/>
                    <a:pt x="5648" y="7805"/>
                    <a:pt x="5214" y="7679"/>
                  </a:cubicBezTo>
                  <a:lnTo>
                    <a:pt x="5214" y="7679"/>
                  </a:lnTo>
                  <a:cubicBezTo>
                    <a:pt x="5102" y="7210"/>
                    <a:pt x="5163" y="6740"/>
                    <a:pt x="5397" y="6271"/>
                  </a:cubicBezTo>
                  <a:cubicBezTo>
                    <a:pt x="5609" y="6165"/>
                    <a:pt x="5821" y="6130"/>
                    <a:pt x="6032" y="6130"/>
                  </a:cubicBezTo>
                  <a:close/>
                  <a:moveTo>
                    <a:pt x="12880" y="4619"/>
                  </a:moveTo>
                  <a:lnTo>
                    <a:pt x="12880" y="4619"/>
                  </a:lnTo>
                  <a:cubicBezTo>
                    <a:pt x="13622" y="5735"/>
                    <a:pt x="13751" y="7187"/>
                    <a:pt x="13266" y="8546"/>
                  </a:cubicBezTo>
                  <a:lnTo>
                    <a:pt x="13266" y="8546"/>
                  </a:lnTo>
                  <a:cubicBezTo>
                    <a:pt x="13480" y="7476"/>
                    <a:pt x="13412" y="6370"/>
                    <a:pt x="13017" y="5319"/>
                  </a:cubicBezTo>
                  <a:cubicBezTo>
                    <a:pt x="13016" y="5315"/>
                    <a:pt x="13015" y="5312"/>
                    <a:pt x="13014" y="5308"/>
                  </a:cubicBezTo>
                  <a:lnTo>
                    <a:pt x="13014" y="5308"/>
                  </a:lnTo>
                  <a:cubicBezTo>
                    <a:pt x="12983" y="5076"/>
                    <a:pt x="12938" y="4846"/>
                    <a:pt x="12880" y="4619"/>
                  </a:cubicBezTo>
                  <a:close/>
                  <a:moveTo>
                    <a:pt x="8890" y="9129"/>
                  </a:moveTo>
                  <a:cubicBezTo>
                    <a:pt x="8414" y="9486"/>
                    <a:pt x="7893" y="9664"/>
                    <a:pt x="7394" y="9664"/>
                  </a:cubicBezTo>
                  <a:cubicBezTo>
                    <a:pt x="7269" y="9664"/>
                    <a:pt x="7145" y="9653"/>
                    <a:pt x="7024" y="9630"/>
                  </a:cubicBezTo>
                  <a:lnTo>
                    <a:pt x="7024" y="9630"/>
                  </a:lnTo>
                  <a:cubicBezTo>
                    <a:pt x="7656" y="9553"/>
                    <a:pt x="8285" y="9388"/>
                    <a:pt x="8890" y="9129"/>
                  </a:cubicBezTo>
                  <a:close/>
                  <a:moveTo>
                    <a:pt x="8414" y="0"/>
                  </a:moveTo>
                  <a:cubicBezTo>
                    <a:pt x="7699" y="0"/>
                    <a:pt x="6985" y="80"/>
                    <a:pt x="6350" y="239"/>
                  </a:cubicBezTo>
                  <a:cubicBezTo>
                    <a:pt x="6001" y="239"/>
                    <a:pt x="5748" y="430"/>
                    <a:pt x="5643" y="709"/>
                  </a:cubicBezTo>
                  <a:lnTo>
                    <a:pt x="5643" y="709"/>
                  </a:lnTo>
                  <a:cubicBezTo>
                    <a:pt x="4830" y="898"/>
                    <a:pt x="4081" y="1258"/>
                    <a:pt x="3445" y="1765"/>
                  </a:cubicBezTo>
                  <a:lnTo>
                    <a:pt x="3445" y="1765"/>
                  </a:lnTo>
                  <a:cubicBezTo>
                    <a:pt x="2240" y="2562"/>
                    <a:pt x="1324" y="3831"/>
                    <a:pt x="953" y="5319"/>
                  </a:cubicBezTo>
                  <a:cubicBezTo>
                    <a:pt x="0" y="8176"/>
                    <a:pt x="953" y="11034"/>
                    <a:pt x="3175" y="12939"/>
                  </a:cubicBezTo>
                  <a:cubicBezTo>
                    <a:pt x="4606" y="13833"/>
                    <a:pt x="6138" y="14224"/>
                    <a:pt x="7658" y="14224"/>
                  </a:cubicBezTo>
                  <a:cubicBezTo>
                    <a:pt x="8835" y="14224"/>
                    <a:pt x="10004" y="13989"/>
                    <a:pt x="11112" y="13574"/>
                  </a:cubicBezTo>
                  <a:cubicBezTo>
                    <a:pt x="13970" y="11986"/>
                    <a:pt x="15240" y="9446"/>
                    <a:pt x="15240" y="6271"/>
                  </a:cubicBezTo>
                  <a:cubicBezTo>
                    <a:pt x="15240" y="3414"/>
                    <a:pt x="13017" y="874"/>
                    <a:pt x="10477" y="239"/>
                  </a:cubicBezTo>
                  <a:cubicBezTo>
                    <a:pt x="9842" y="80"/>
                    <a:pt x="9128" y="0"/>
                    <a:pt x="8414"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5"/>
            <p:cNvSpPr/>
            <p:nvPr/>
          </p:nvSpPr>
          <p:spPr>
            <a:xfrm>
              <a:off x="3445450" y="1089400"/>
              <a:ext cx="376450" cy="361000"/>
            </a:xfrm>
            <a:custGeom>
              <a:avLst/>
              <a:gdLst/>
              <a:ahLst/>
              <a:cxnLst/>
              <a:rect l="l" t="t" r="r" b="b"/>
              <a:pathLst>
                <a:path w="15058" h="14440" extrusionOk="0">
                  <a:moveTo>
                    <a:pt x="7178" y="3045"/>
                  </a:moveTo>
                  <a:cubicBezTo>
                    <a:pt x="7900" y="3157"/>
                    <a:pt x="8621" y="3472"/>
                    <a:pt x="9343" y="4049"/>
                  </a:cubicBezTo>
                  <a:cubicBezTo>
                    <a:pt x="10219" y="4827"/>
                    <a:pt x="10707" y="5815"/>
                    <a:pt x="10853" y="6837"/>
                  </a:cubicBezTo>
                  <a:lnTo>
                    <a:pt x="10853" y="6837"/>
                  </a:lnTo>
                  <a:cubicBezTo>
                    <a:pt x="10851" y="6865"/>
                    <a:pt x="10848" y="6893"/>
                    <a:pt x="10846" y="6920"/>
                  </a:cubicBezTo>
                  <a:lnTo>
                    <a:pt x="10846" y="6920"/>
                  </a:lnTo>
                  <a:cubicBezTo>
                    <a:pt x="10167" y="4726"/>
                    <a:pt x="8279" y="3309"/>
                    <a:pt x="6305" y="3118"/>
                  </a:cubicBezTo>
                  <a:lnTo>
                    <a:pt x="6305" y="3118"/>
                  </a:lnTo>
                  <a:cubicBezTo>
                    <a:pt x="6468" y="3104"/>
                    <a:pt x="6634" y="3097"/>
                    <a:pt x="6803" y="3097"/>
                  </a:cubicBezTo>
                  <a:cubicBezTo>
                    <a:pt x="6928" y="3071"/>
                    <a:pt x="7053" y="3054"/>
                    <a:pt x="7178" y="3045"/>
                  </a:cubicBezTo>
                  <a:close/>
                  <a:moveTo>
                    <a:pt x="12892" y="5674"/>
                  </a:moveTo>
                  <a:cubicBezTo>
                    <a:pt x="13085" y="6396"/>
                    <a:pt x="13105" y="7151"/>
                    <a:pt x="12951" y="7890"/>
                  </a:cubicBezTo>
                  <a:lnTo>
                    <a:pt x="12951" y="7890"/>
                  </a:lnTo>
                  <a:cubicBezTo>
                    <a:pt x="12972" y="7534"/>
                    <a:pt x="12964" y="7177"/>
                    <a:pt x="12927" y="6820"/>
                  </a:cubicBezTo>
                  <a:lnTo>
                    <a:pt x="12927" y="6820"/>
                  </a:lnTo>
                  <a:cubicBezTo>
                    <a:pt x="12957" y="6441"/>
                    <a:pt x="12947" y="6057"/>
                    <a:pt x="12892" y="5674"/>
                  </a:cubicBezTo>
                  <a:close/>
                  <a:moveTo>
                    <a:pt x="5572" y="6780"/>
                  </a:moveTo>
                  <a:cubicBezTo>
                    <a:pt x="5752" y="6780"/>
                    <a:pt x="5951" y="6820"/>
                    <a:pt x="6168" y="6907"/>
                  </a:cubicBezTo>
                  <a:cubicBezTo>
                    <a:pt x="6737" y="6907"/>
                    <a:pt x="7051" y="7417"/>
                    <a:pt x="7110" y="7981"/>
                  </a:cubicBezTo>
                  <a:lnTo>
                    <a:pt x="7110" y="7981"/>
                  </a:lnTo>
                  <a:cubicBezTo>
                    <a:pt x="6506" y="8189"/>
                    <a:pt x="5906" y="8302"/>
                    <a:pt x="5326" y="8302"/>
                  </a:cubicBezTo>
                  <a:cubicBezTo>
                    <a:pt x="5028" y="8302"/>
                    <a:pt x="4736" y="8272"/>
                    <a:pt x="4452" y="8210"/>
                  </a:cubicBezTo>
                  <a:lnTo>
                    <a:pt x="4452" y="8210"/>
                  </a:lnTo>
                  <a:cubicBezTo>
                    <a:pt x="4423" y="7444"/>
                    <a:pt x="4833" y="6780"/>
                    <a:pt x="5572" y="6780"/>
                  </a:cubicBezTo>
                  <a:close/>
                  <a:moveTo>
                    <a:pt x="8765" y="6615"/>
                  </a:moveTo>
                  <a:lnTo>
                    <a:pt x="8765" y="6615"/>
                  </a:lnTo>
                  <a:cubicBezTo>
                    <a:pt x="9328" y="7226"/>
                    <a:pt x="9531" y="8003"/>
                    <a:pt x="9025" y="8812"/>
                  </a:cubicBezTo>
                  <a:cubicBezTo>
                    <a:pt x="8437" y="9596"/>
                    <a:pt x="7484" y="10139"/>
                    <a:pt x="6543" y="10139"/>
                  </a:cubicBezTo>
                  <a:cubicBezTo>
                    <a:pt x="6364" y="10139"/>
                    <a:pt x="6186" y="10119"/>
                    <a:pt x="6012" y="10078"/>
                  </a:cubicBezTo>
                  <a:lnTo>
                    <a:pt x="6012" y="10078"/>
                  </a:lnTo>
                  <a:cubicBezTo>
                    <a:pt x="6876" y="10045"/>
                    <a:pt x="7474" y="9746"/>
                    <a:pt x="8073" y="9447"/>
                  </a:cubicBezTo>
                  <a:cubicBezTo>
                    <a:pt x="8708" y="9129"/>
                    <a:pt x="9025" y="8494"/>
                    <a:pt x="9025" y="7542"/>
                  </a:cubicBezTo>
                  <a:cubicBezTo>
                    <a:pt x="8988" y="7205"/>
                    <a:pt x="8898" y="6896"/>
                    <a:pt x="8765" y="6615"/>
                  </a:cubicBezTo>
                  <a:close/>
                  <a:moveTo>
                    <a:pt x="7755" y="1"/>
                  </a:moveTo>
                  <a:cubicBezTo>
                    <a:pt x="7120" y="1"/>
                    <a:pt x="6485" y="80"/>
                    <a:pt x="5850" y="239"/>
                  </a:cubicBezTo>
                  <a:cubicBezTo>
                    <a:pt x="5403" y="462"/>
                    <a:pt x="5114" y="686"/>
                    <a:pt x="5092" y="1020"/>
                  </a:cubicBezTo>
                  <a:lnTo>
                    <a:pt x="5092" y="1020"/>
                  </a:lnTo>
                  <a:cubicBezTo>
                    <a:pt x="4633" y="1141"/>
                    <a:pt x="4201" y="1316"/>
                    <a:pt x="3803" y="1539"/>
                  </a:cubicBezTo>
                  <a:lnTo>
                    <a:pt x="3803" y="1539"/>
                  </a:lnTo>
                  <a:cubicBezTo>
                    <a:pt x="2328" y="2244"/>
                    <a:pt x="1089" y="3516"/>
                    <a:pt x="453" y="5319"/>
                  </a:cubicBezTo>
                  <a:cubicBezTo>
                    <a:pt x="0" y="7356"/>
                    <a:pt x="354" y="9393"/>
                    <a:pt x="1400" y="11085"/>
                  </a:cubicBezTo>
                  <a:lnTo>
                    <a:pt x="1400" y="11085"/>
                  </a:lnTo>
                  <a:cubicBezTo>
                    <a:pt x="1842" y="12024"/>
                    <a:pt x="2487" y="12888"/>
                    <a:pt x="3310" y="13574"/>
                  </a:cubicBezTo>
                  <a:cubicBezTo>
                    <a:pt x="4242" y="14156"/>
                    <a:pt x="5301" y="14439"/>
                    <a:pt x="6364" y="14439"/>
                  </a:cubicBezTo>
                  <a:cubicBezTo>
                    <a:pt x="6695" y="14439"/>
                    <a:pt x="7026" y="14412"/>
                    <a:pt x="7354" y="14358"/>
                  </a:cubicBezTo>
                  <a:lnTo>
                    <a:pt x="7354" y="14358"/>
                  </a:lnTo>
                  <a:cubicBezTo>
                    <a:pt x="7369" y="14358"/>
                    <a:pt x="7383" y="14358"/>
                    <a:pt x="7398" y="14358"/>
                  </a:cubicBezTo>
                  <a:cubicBezTo>
                    <a:pt x="8545" y="14358"/>
                    <a:pt x="9737" y="14104"/>
                    <a:pt x="10930" y="13574"/>
                  </a:cubicBezTo>
                  <a:cubicBezTo>
                    <a:pt x="13470" y="11987"/>
                    <a:pt x="15058" y="9447"/>
                    <a:pt x="14740" y="6272"/>
                  </a:cubicBezTo>
                  <a:cubicBezTo>
                    <a:pt x="14423" y="3414"/>
                    <a:pt x="12518" y="874"/>
                    <a:pt x="9660" y="239"/>
                  </a:cubicBezTo>
                  <a:cubicBezTo>
                    <a:pt x="9025" y="80"/>
                    <a:pt x="8390" y="1"/>
                    <a:pt x="7755" y="1"/>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5"/>
            <p:cNvSpPr/>
            <p:nvPr/>
          </p:nvSpPr>
          <p:spPr>
            <a:xfrm>
              <a:off x="4893450" y="958000"/>
              <a:ext cx="381025" cy="354875"/>
            </a:xfrm>
            <a:custGeom>
              <a:avLst/>
              <a:gdLst/>
              <a:ahLst/>
              <a:cxnLst/>
              <a:rect l="l" t="t" r="r" b="b"/>
              <a:pathLst>
                <a:path w="15241" h="14195" extrusionOk="0">
                  <a:moveTo>
                    <a:pt x="6310" y="5892"/>
                  </a:moveTo>
                  <a:cubicBezTo>
                    <a:pt x="6588" y="5892"/>
                    <a:pt x="6826" y="5971"/>
                    <a:pt x="6985" y="6130"/>
                  </a:cubicBezTo>
                  <a:cubicBezTo>
                    <a:pt x="7303" y="6448"/>
                    <a:pt x="7620" y="6765"/>
                    <a:pt x="7620" y="7083"/>
                  </a:cubicBezTo>
                  <a:cubicBezTo>
                    <a:pt x="7620" y="7083"/>
                    <a:pt x="7620" y="7166"/>
                    <a:pt x="7620" y="7291"/>
                  </a:cubicBezTo>
                  <a:lnTo>
                    <a:pt x="7620" y="7291"/>
                  </a:lnTo>
                  <a:cubicBezTo>
                    <a:pt x="7176" y="7544"/>
                    <a:pt x="6702" y="7658"/>
                    <a:pt x="6221" y="7658"/>
                  </a:cubicBezTo>
                  <a:cubicBezTo>
                    <a:pt x="5844" y="7658"/>
                    <a:pt x="5462" y="7587"/>
                    <a:pt x="5089" y="7458"/>
                  </a:cubicBezTo>
                  <a:lnTo>
                    <a:pt x="5089" y="7458"/>
                  </a:lnTo>
                  <a:cubicBezTo>
                    <a:pt x="5109" y="7015"/>
                    <a:pt x="5176" y="6573"/>
                    <a:pt x="5398" y="6130"/>
                  </a:cubicBezTo>
                  <a:cubicBezTo>
                    <a:pt x="5715" y="5971"/>
                    <a:pt x="6033" y="5892"/>
                    <a:pt x="6310" y="5892"/>
                  </a:cubicBezTo>
                  <a:close/>
                  <a:moveTo>
                    <a:pt x="9508" y="6745"/>
                  </a:moveTo>
                  <a:cubicBezTo>
                    <a:pt x="9620" y="6955"/>
                    <a:pt x="9731" y="7177"/>
                    <a:pt x="9843" y="7400"/>
                  </a:cubicBezTo>
                  <a:cubicBezTo>
                    <a:pt x="9843" y="8035"/>
                    <a:pt x="9525" y="8670"/>
                    <a:pt x="8890" y="8988"/>
                  </a:cubicBezTo>
                  <a:cubicBezTo>
                    <a:pt x="9525" y="8670"/>
                    <a:pt x="9843" y="7718"/>
                    <a:pt x="9525" y="7083"/>
                  </a:cubicBezTo>
                  <a:cubicBezTo>
                    <a:pt x="9525" y="6968"/>
                    <a:pt x="9519" y="6855"/>
                    <a:pt x="9508" y="6745"/>
                  </a:cubicBezTo>
                  <a:close/>
                  <a:moveTo>
                    <a:pt x="6406" y="2579"/>
                  </a:moveTo>
                  <a:cubicBezTo>
                    <a:pt x="6595" y="2586"/>
                    <a:pt x="6789" y="2605"/>
                    <a:pt x="6985" y="2638"/>
                  </a:cubicBezTo>
                  <a:cubicBezTo>
                    <a:pt x="8573" y="2638"/>
                    <a:pt x="10160" y="3590"/>
                    <a:pt x="10795" y="4860"/>
                  </a:cubicBezTo>
                  <a:cubicBezTo>
                    <a:pt x="11385" y="6336"/>
                    <a:pt x="10878" y="8086"/>
                    <a:pt x="9783" y="9345"/>
                  </a:cubicBezTo>
                  <a:lnTo>
                    <a:pt x="9783" y="9345"/>
                  </a:lnTo>
                  <a:cubicBezTo>
                    <a:pt x="10887" y="6878"/>
                    <a:pt x="10528" y="3266"/>
                    <a:pt x="7533" y="3266"/>
                  </a:cubicBezTo>
                  <a:cubicBezTo>
                    <a:pt x="7458" y="3266"/>
                    <a:pt x="7381" y="3268"/>
                    <a:pt x="7303" y="3273"/>
                  </a:cubicBezTo>
                  <a:cubicBezTo>
                    <a:pt x="7078" y="3240"/>
                    <a:pt x="6850" y="3225"/>
                    <a:pt x="6622" y="3225"/>
                  </a:cubicBezTo>
                  <a:cubicBezTo>
                    <a:pt x="5766" y="3225"/>
                    <a:pt x="4898" y="3447"/>
                    <a:pt x="4136" y="3873"/>
                  </a:cubicBezTo>
                  <a:lnTo>
                    <a:pt x="4136" y="3873"/>
                  </a:lnTo>
                  <a:cubicBezTo>
                    <a:pt x="4391" y="3540"/>
                    <a:pt x="4708" y="3234"/>
                    <a:pt x="5080" y="2955"/>
                  </a:cubicBezTo>
                  <a:cubicBezTo>
                    <a:pt x="5522" y="2778"/>
                    <a:pt x="5964" y="2651"/>
                    <a:pt x="6406" y="2579"/>
                  </a:cubicBezTo>
                  <a:close/>
                  <a:moveTo>
                    <a:pt x="8890" y="8988"/>
                  </a:moveTo>
                  <a:lnTo>
                    <a:pt x="8890" y="8988"/>
                  </a:lnTo>
                  <a:cubicBezTo>
                    <a:pt x="8424" y="9454"/>
                    <a:pt x="7872" y="9663"/>
                    <a:pt x="7329" y="9663"/>
                  </a:cubicBezTo>
                  <a:cubicBezTo>
                    <a:pt x="7180" y="9663"/>
                    <a:pt x="7032" y="9647"/>
                    <a:pt x="6886" y="9617"/>
                  </a:cubicBezTo>
                  <a:lnTo>
                    <a:pt x="6886" y="9617"/>
                  </a:lnTo>
                  <a:cubicBezTo>
                    <a:pt x="7720" y="9573"/>
                    <a:pt x="8305" y="9280"/>
                    <a:pt x="8890" y="8988"/>
                  </a:cubicBezTo>
                  <a:close/>
                  <a:moveTo>
                    <a:pt x="8387" y="0"/>
                  </a:moveTo>
                  <a:cubicBezTo>
                    <a:pt x="7618" y="0"/>
                    <a:pt x="6825" y="132"/>
                    <a:pt x="6033" y="415"/>
                  </a:cubicBezTo>
                  <a:cubicBezTo>
                    <a:pt x="5880" y="415"/>
                    <a:pt x="5727" y="562"/>
                    <a:pt x="5609" y="786"/>
                  </a:cubicBezTo>
                  <a:lnTo>
                    <a:pt x="5609" y="786"/>
                  </a:lnTo>
                  <a:cubicBezTo>
                    <a:pt x="3333" y="1113"/>
                    <a:pt x="1208" y="2916"/>
                    <a:pt x="635" y="5495"/>
                  </a:cubicBezTo>
                  <a:cubicBezTo>
                    <a:pt x="0" y="8035"/>
                    <a:pt x="635" y="10575"/>
                    <a:pt x="2540" y="12480"/>
                  </a:cubicBezTo>
                  <a:cubicBezTo>
                    <a:pt x="3874" y="13623"/>
                    <a:pt x="5550" y="14195"/>
                    <a:pt x="7226" y="14195"/>
                  </a:cubicBezTo>
                  <a:cubicBezTo>
                    <a:pt x="8344" y="14195"/>
                    <a:pt x="9462" y="13941"/>
                    <a:pt x="10478" y="13433"/>
                  </a:cubicBezTo>
                  <a:cubicBezTo>
                    <a:pt x="13335" y="12163"/>
                    <a:pt x="14923" y="9305"/>
                    <a:pt x="15240" y="6448"/>
                  </a:cubicBezTo>
                  <a:cubicBezTo>
                    <a:pt x="14979" y="2795"/>
                    <a:pt x="11932" y="0"/>
                    <a:pt x="8387"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4123500" y="1328275"/>
              <a:ext cx="381025" cy="353575"/>
            </a:xfrm>
            <a:custGeom>
              <a:avLst/>
              <a:gdLst/>
              <a:ahLst/>
              <a:cxnLst/>
              <a:rect l="l" t="t" r="r" b="b"/>
              <a:pathLst>
                <a:path w="15241" h="14143" extrusionOk="0">
                  <a:moveTo>
                    <a:pt x="5743" y="6110"/>
                  </a:moveTo>
                  <a:cubicBezTo>
                    <a:pt x="6060" y="6110"/>
                    <a:pt x="6444" y="6334"/>
                    <a:pt x="6668" y="6559"/>
                  </a:cubicBezTo>
                  <a:cubicBezTo>
                    <a:pt x="6986" y="6559"/>
                    <a:pt x="7303" y="6877"/>
                    <a:pt x="7303" y="7194"/>
                  </a:cubicBezTo>
                  <a:cubicBezTo>
                    <a:pt x="7303" y="7439"/>
                    <a:pt x="7303" y="7495"/>
                    <a:pt x="7303" y="7654"/>
                  </a:cubicBezTo>
                  <a:lnTo>
                    <a:pt x="7303" y="7654"/>
                  </a:lnTo>
                  <a:cubicBezTo>
                    <a:pt x="6819" y="7849"/>
                    <a:pt x="6298" y="7954"/>
                    <a:pt x="5773" y="7954"/>
                  </a:cubicBezTo>
                  <a:cubicBezTo>
                    <a:pt x="5436" y="7954"/>
                    <a:pt x="5096" y="7911"/>
                    <a:pt x="4763" y="7819"/>
                  </a:cubicBezTo>
                  <a:lnTo>
                    <a:pt x="4763" y="7819"/>
                  </a:lnTo>
                  <a:cubicBezTo>
                    <a:pt x="4763" y="7187"/>
                    <a:pt x="4766" y="6557"/>
                    <a:pt x="5398" y="6242"/>
                  </a:cubicBezTo>
                  <a:cubicBezTo>
                    <a:pt x="5491" y="6149"/>
                    <a:pt x="5611" y="6110"/>
                    <a:pt x="5743" y="6110"/>
                  </a:cubicBezTo>
                  <a:close/>
                  <a:moveTo>
                    <a:pt x="6775" y="2811"/>
                  </a:moveTo>
                  <a:cubicBezTo>
                    <a:pt x="6902" y="2811"/>
                    <a:pt x="7029" y="2817"/>
                    <a:pt x="7155" y="2828"/>
                  </a:cubicBezTo>
                  <a:lnTo>
                    <a:pt x="7155" y="2828"/>
                  </a:lnTo>
                  <a:cubicBezTo>
                    <a:pt x="8458" y="3081"/>
                    <a:pt x="9687" y="3917"/>
                    <a:pt x="10478" y="4972"/>
                  </a:cubicBezTo>
                  <a:cubicBezTo>
                    <a:pt x="10790" y="6531"/>
                    <a:pt x="10489" y="8397"/>
                    <a:pt x="9274" y="9366"/>
                  </a:cubicBezTo>
                  <a:lnTo>
                    <a:pt x="9274" y="9366"/>
                  </a:lnTo>
                  <a:cubicBezTo>
                    <a:pt x="10470" y="7078"/>
                    <a:pt x="10327" y="3745"/>
                    <a:pt x="7621" y="3384"/>
                  </a:cubicBezTo>
                  <a:cubicBezTo>
                    <a:pt x="7178" y="3273"/>
                    <a:pt x="6735" y="3221"/>
                    <a:pt x="6301" y="3221"/>
                  </a:cubicBezTo>
                  <a:cubicBezTo>
                    <a:pt x="5777" y="3221"/>
                    <a:pt x="5266" y="3297"/>
                    <a:pt x="4781" y="3442"/>
                  </a:cubicBezTo>
                  <a:lnTo>
                    <a:pt x="4781" y="3442"/>
                  </a:lnTo>
                  <a:cubicBezTo>
                    <a:pt x="4976" y="3301"/>
                    <a:pt x="5182" y="3174"/>
                    <a:pt x="5398" y="3067"/>
                  </a:cubicBezTo>
                  <a:cubicBezTo>
                    <a:pt x="5842" y="2889"/>
                    <a:pt x="6310" y="2811"/>
                    <a:pt x="6775" y="2811"/>
                  </a:cubicBezTo>
                  <a:close/>
                  <a:moveTo>
                    <a:pt x="8723" y="9073"/>
                  </a:moveTo>
                  <a:cubicBezTo>
                    <a:pt x="8592" y="9209"/>
                    <a:pt x="8437" y="9326"/>
                    <a:pt x="8256" y="9417"/>
                  </a:cubicBezTo>
                  <a:cubicBezTo>
                    <a:pt x="8415" y="9337"/>
                    <a:pt x="8574" y="9218"/>
                    <a:pt x="8723" y="9073"/>
                  </a:cubicBezTo>
                  <a:close/>
                  <a:moveTo>
                    <a:pt x="8583" y="0"/>
                  </a:moveTo>
                  <a:cubicBezTo>
                    <a:pt x="7839" y="0"/>
                    <a:pt x="7095" y="155"/>
                    <a:pt x="6351" y="527"/>
                  </a:cubicBezTo>
                  <a:cubicBezTo>
                    <a:pt x="6013" y="527"/>
                    <a:pt x="5764" y="707"/>
                    <a:pt x="5654" y="971"/>
                  </a:cubicBezTo>
                  <a:lnTo>
                    <a:pt x="5654" y="971"/>
                  </a:lnTo>
                  <a:cubicBezTo>
                    <a:pt x="3340" y="1328"/>
                    <a:pt x="1238" y="2896"/>
                    <a:pt x="636" y="5607"/>
                  </a:cubicBezTo>
                  <a:cubicBezTo>
                    <a:pt x="1" y="8464"/>
                    <a:pt x="1271" y="11322"/>
                    <a:pt x="3176" y="12909"/>
                  </a:cubicBezTo>
                  <a:cubicBezTo>
                    <a:pt x="3325" y="13002"/>
                    <a:pt x="3477" y="13090"/>
                    <a:pt x="3630" y="13173"/>
                  </a:cubicBezTo>
                  <a:lnTo>
                    <a:pt x="3630" y="13173"/>
                  </a:lnTo>
                  <a:cubicBezTo>
                    <a:pt x="4665" y="13836"/>
                    <a:pt x="5802" y="14142"/>
                    <a:pt x="6901" y="14142"/>
                  </a:cubicBezTo>
                  <a:cubicBezTo>
                    <a:pt x="6988" y="14142"/>
                    <a:pt x="7076" y="14140"/>
                    <a:pt x="7163" y="14136"/>
                  </a:cubicBezTo>
                  <a:lnTo>
                    <a:pt x="7163" y="14136"/>
                  </a:lnTo>
                  <a:cubicBezTo>
                    <a:pt x="7274" y="14140"/>
                    <a:pt x="7385" y="14143"/>
                    <a:pt x="7495" y="14143"/>
                  </a:cubicBezTo>
                  <a:cubicBezTo>
                    <a:pt x="8802" y="14143"/>
                    <a:pt x="10064" y="13826"/>
                    <a:pt x="11113" y="13227"/>
                  </a:cubicBezTo>
                  <a:cubicBezTo>
                    <a:pt x="13653" y="11957"/>
                    <a:pt x="15241" y="9099"/>
                    <a:pt x="15241" y="6242"/>
                  </a:cubicBezTo>
                  <a:cubicBezTo>
                    <a:pt x="14923" y="3384"/>
                    <a:pt x="13018" y="844"/>
                    <a:pt x="10161" y="209"/>
                  </a:cubicBezTo>
                  <a:cubicBezTo>
                    <a:pt x="9635" y="77"/>
                    <a:pt x="9109" y="0"/>
                    <a:pt x="8583" y="0"/>
                  </a:cubicBezTo>
                  <a:close/>
                </a:path>
              </a:pathLst>
            </a:custGeom>
            <a:solidFill>
              <a:srgbClr val="0057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 name="Google Shape;501;p25"/>
          <p:cNvGrpSpPr/>
          <p:nvPr/>
        </p:nvGrpSpPr>
        <p:grpSpPr>
          <a:xfrm rot="-3719875">
            <a:off x="7685085" y="3347122"/>
            <a:ext cx="2289273" cy="2276257"/>
            <a:chOff x="1174625" y="279475"/>
            <a:chExt cx="5197400" cy="5180500"/>
          </a:xfrm>
        </p:grpSpPr>
        <p:sp>
          <p:nvSpPr>
            <p:cNvPr id="502" name="Google Shape;502;p25"/>
            <p:cNvSpPr/>
            <p:nvPr/>
          </p:nvSpPr>
          <p:spPr>
            <a:xfrm>
              <a:off x="1174625" y="279475"/>
              <a:ext cx="5188000" cy="5180500"/>
            </a:xfrm>
            <a:custGeom>
              <a:avLst/>
              <a:gdLst/>
              <a:ahLst/>
              <a:cxnLst/>
              <a:rect l="l" t="t" r="r" b="b"/>
              <a:pathLst>
                <a:path w="207520" h="207220" fill="none" extrusionOk="0">
                  <a:moveTo>
                    <a:pt x="114704" y="3085"/>
                  </a:moveTo>
                  <a:cubicBezTo>
                    <a:pt x="114704" y="3085"/>
                    <a:pt x="102444" y="21588"/>
                    <a:pt x="98758" y="36706"/>
                  </a:cubicBezTo>
                  <a:cubicBezTo>
                    <a:pt x="96050" y="47988"/>
                    <a:pt x="93342" y="70402"/>
                    <a:pt x="102519" y="71230"/>
                  </a:cubicBezTo>
                  <a:cubicBezTo>
                    <a:pt x="111770" y="72057"/>
                    <a:pt x="115531" y="47612"/>
                    <a:pt x="115080" y="36405"/>
                  </a:cubicBezTo>
                  <a:cubicBezTo>
                    <a:pt x="114854" y="29560"/>
                    <a:pt x="112823" y="14893"/>
                    <a:pt x="116358" y="8876"/>
                  </a:cubicBezTo>
                  <a:cubicBezTo>
                    <a:pt x="119969" y="2859"/>
                    <a:pt x="127791" y="1"/>
                    <a:pt x="134636" y="302"/>
                  </a:cubicBezTo>
                  <a:cubicBezTo>
                    <a:pt x="141405" y="602"/>
                    <a:pt x="154342" y="2633"/>
                    <a:pt x="154342" y="2633"/>
                  </a:cubicBezTo>
                  <a:cubicBezTo>
                    <a:pt x="154342" y="2633"/>
                    <a:pt x="146520" y="13088"/>
                    <a:pt x="145015" y="20911"/>
                  </a:cubicBezTo>
                  <a:cubicBezTo>
                    <a:pt x="143812" y="27304"/>
                    <a:pt x="142383" y="40767"/>
                    <a:pt x="147798" y="40843"/>
                  </a:cubicBezTo>
                  <a:cubicBezTo>
                    <a:pt x="153289" y="40843"/>
                    <a:pt x="154267" y="27530"/>
                    <a:pt x="153966" y="18880"/>
                  </a:cubicBezTo>
                  <a:cubicBezTo>
                    <a:pt x="153665" y="10230"/>
                    <a:pt x="157501" y="3611"/>
                    <a:pt x="160359" y="3310"/>
                  </a:cubicBezTo>
                  <a:cubicBezTo>
                    <a:pt x="163217" y="3009"/>
                    <a:pt x="185556" y="11358"/>
                    <a:pt x="194131" y="13314"/>
                  </a:cubicBezTo>
                  <a:cubicBezTo>
                    <a:pt x="198493" y="14367"/>
                    <a:pt x="203157" y="14141"/>
                    <a:pt x="207444" y="12637"/>
                  </a:cubicBezTo>
                  <a:cubicBezTo>
                    <a:pt x="207444" y="12637"/>
                    <a:pt x="199095" y="31215"/>
                    <a:pt x="200073" y="34525"/>
                  </a:cubicBezTo>
                  <a:cubicBezTo>
                    <a:pt x="201051" y="37909"/>
                    <a:pt x="192175" y="32118"/>
                    <a:pt x="183601" y="34600"/>
                  </a:cubicBezTo>
                  <a:cubicBezTo>
                    <a:pt x="174951" y="37082"/>
                    <a:pt x="170513" y="39414"/>
                    <a:pt x="170137" y="41745"/>
                  </a:cubicBezTo>
                  <a:cubicBezTo>
                    <a:pt x="169836" y="44002"/>
                    <a:pt x="177207" y="46709"/>
                    <a:pt x="182473" y="46108"/>
                  </a:cubicBezTo>
                  <a:cubicBezTo>
                    <a:pt x="187738" y="45506"/>
                    <a:pt x="198343" y="43099"/>
                    <a:pt x="201878" y="40993"/>
                  </a:cubicBezTo>
                  <a:cubicBezTo>
                    <a:pt x="201878" y="40993"/>
                    <a:pt x="207519" y="63257"/>
                    <a:pt x="201953" y="79278"/>
                  </a:cubicBezTo>
                  <a:cubicBezTo>
                    <a:pt x="196387" y="95299"/>
                    <a:pt x="201953" y="92892"/>
                    <a:pt x="196989" y="107483"/>
                  </a:cubicBezTo>
                  <a:cubicBezTo>
                    <a:pt x="192100" y="122150"/>
                    <a:pt x="187888" y="131778"/>
                    <a:pt x="184127" y="134486"/>
                  </a:cubicBezTo>
                  <a:cubicBezTo>
                    <a:pt x="180367" y="137194"/>
                    <a:pt x="162691" y="136366"/>
                    <a:pt x="152236" y="132831"/>
                  </a:cubicBezTo>
                  <a:cubicBezTo>
                    <a:pt x="141781" y="129296"/>
                    <a:pt x="128468" y="121474"/>
                    <a:pt x="123278" y="123880"/>
                  </a:cubicBezTo>
                  <a:cubicBezTo>
                    <a:pt x="118690" y="125986"/>
                    <a:pt x="119593" y="128694"/>
                    <a:pt x="123052" y="132756"/>
                  </a:cubicBezTo>
                  <a:cubicBezTo>
                    <a:pt x="126663" y="136968"/>
                    <a:pt x="135613" y="144640"/>
                    <a:pt x="151634" y="145768"/>
                  </a:cubicBezTo>
                  <a:cubicBezTo>
                    <a:pt x="160811" y="146520"/>
                    <a:pt x="170062" y="145919"/>
                    <a:pt x="179088" y="144113"/>
                  </a:cubicBezTo>
                  <a:cubicBezTo>
                    <a:pt x="177358" y="149153"/>
                    <a:pt x="175026" y="154042"/>
                    <a:pt x="172168" y="158555"/>
                  </a:cubicBezTo>
                  <a:cubicBezTo>
                    <a:pt x="168708" y="164346"/>
                    <a:pt x="164421" y="169461"/>
                    <a:pt x="159381" y="173823"/>
                  </a:cubicBezTo>
                  <a:cubicBezTo>
                    <a:pt x="153816" y="178938"/>
                    <a:pt x="135990" y="180969"/>
                    <a:pt x="126437" y="175403"/>
                  </a:cubicBezTo>
                  <a:cubicBezTo>
                    <a:pt x="116885" y="169837"/>
                    <a:pt x="101691" y="158555"/>
                    <a:pt x="98758" y="155245"/>
                  </a:cubicBezTo>
                  <a:cubicBezTo>
                    <a:pt x="95825" y="151861"/>
                    <a:pt x="89130" y="146746"/>
                    <a:pt x="86799" y="148927"/>
                  </a:cubicBezTo>
                  <a:cubicBezTo>
                    <a:pt x="84467" y="151033"/>
                    <a:pt x="86423" y="154568"/>
                    <a:pt x="91989" y="160285"/>
                  </a:cubicBezTo>
                  <a:cubicBezTo>
                    <a:pt x="101767" y="170213"/>
                    <a:pt x="112372" y="178261"/>
                    <a:pt x="120570" y="180066"/>
                  </a:cubicBezTo>
                  <a:cubicBezTo>
                    <a:pt x="128694" y="181871"/>
                    <a:pt x="147347" y="185632"/>
                    <a:pt x="151183" y="185181"/>
                  </a:cubicBezTo>
                  <a:cubicBezTo>
                    <a:pt x="155019" y="184730"/>
                    <a:pt x="126738" y="203609"/>
                    <a:pt x="115004" y="205339"/>
                  </a:cubicBezTo>
                  <a:cubicBezTo>
                    <a:pt x="102368" y="207219"/>
                    <a:pt x="79503" y="205188"/>
                    <a:pt x="73260" y="203082"/>
                  </a:cubicBezTo>
                  <a:cubicBezTo>
                    <a:pt x="68446" y="201427"/>
                    <a:pt x="58066" y="192251"/>
                    <a:pt x="53102" y="187513"/>
                  </a:cubicBezTo>
                  <a:cubicBezTo>
                    <a:pt x="40917" y="175854"/>
                    <a:pt x="47085" y="162692"/>
                    <a:pt x="51222" y="151409"/>
                  </a:cubicBezTo>
                  <a:cubicBezTo>
                    <a:pt x="51974" y="139600"/>
                    <a:pt x="28056" y="155546"/>
                    <a:pt x="23167" y="151936"/>
                  </a:cubicBezTo>
                  <a:cubicBezTo>
                    <a:pt x="13539" y="144941"/>
                    <a:pt x="5416" y="127115"/>
                    <a:pt x="2934" y="110492"/>
                  </a:cubicBezTo>
                  <a:cubicBezTo>
                    <a:pt x="0" y="90410"/>
                    <a:pt x="10305" y="62279"/>
                    <a:pt x="27755" y="47010"/>
                  </a:cubicBezTo>
                  <a:lnTo>
                    <a:pt x="34900" y="41971"/>
                  </a:lnTo>
                  <a:cubicBezTo>
                    <a:pt x="34900" y="41971"/>
                    <a:pt x="31591" y="61978"/>
                    <a:pt x="35276" y="74539"/>
                  </a:cubicBezTo>
                  <a:cubicBezTo>
                    <a:pt x="39488" y="88529"/>
                    <a:pt x="47837" y="108687"/>
                    <a:pt x="54907" y="106506"/>
                  </a:cubicBezTo>
                  <a:cubicBezTo>
                    <a:pt x="60624" y="104701"/>
                    <a:pt x="49642" y="86498"/>
                    <a:pt x="46784" y="67845"/>
                  </a:cubicBezTo>
                  <a:cubicBezTo>
                    <a:pt x="43926" y="49192"/>
                    <a:pt x="41444" y="36706"/>
                    <a:pt x="45430" y="30764"/>
                  </a:cubicBezTo>
                  <a:cubicBezTo>
                    <a:pt x="49417" y="24747"/>
                    <a:pt x="57239" y="18353"/>
                    <a:pt x="71004" y="13013"/>
                  </a:cubicBezTo>
                  <a:cubicBezTo>
                    <a:pt x="84843" y="7673"/>
                    <a:pt x="114704" y="3085"/>
                    <a:pt x="114704" y="3085"/>
                  </a:cubicBezTo>
                  <a:close/>
                </a:path>
              </a:pathLst>
            </a:custGeom>
            <a:noFill/>
            <a:ln w="38100" cap="rnd" cmpd="sng">
              <a:solidFill>
                <a:srgbClr val="88AC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5183625" y="412825"/>
              <a:ext cx="349750" cy="967350"/>
            </a:xfrm>
            <a:custGeom>
              <a:avLst/>
              <a:gdLst/>
              <a:ahLst/>
              <a:cxnLst/>
              <a:rect l="l" t="t" r="r" b="b"/>
              <a:pathLst>
                <a:path w="13990" h="38694" extrusionOk="0">
                  <a:moveTo>
                    <a:pt x="12875" y="1"/>
                  </a:moveTo>
                  <a:cubicBezTo>
                    <a:pt x="12557" y="1"/>
                    <a:pt x="12255" y="167"/>
                    <a:pt x="12109" y="458"/>
                  </a:cubicBezTo>
                  <a:cubicBezTo>
                    <a:pt x="9326" y="4896"/>
                    <a:pt x="6919" y="9635"/>
                    <a:pt x="5039" y="14448"/>
                  </a:cubicBezTo>
                  <a:cubicBezTo>
                    <a:pt x="3384" y="19337"/>
                    <a:pt x="2256" y="24377"/>
                    <a:pt x="1579" y="29491"/>
                  </a:cubicBezTo>
                  <a:cubicBezTo>
                    <a:pt x="1128" y="32199"/>
                    <a:pt x="751" y="34832"/>
                    <a:pt x="225" y="37464"/>
                  </a:cubicBezTo>
                  <a:cubicBezTo>
                    <a:pt x="1" y="38226"/>
                    <a:pt x="577" y="38694"/>
                    <a:pt x="1143" y="38694"/>
                  </a:cubicBezTo>
                  <a:cubicBezTo>
                    <a:pt x="1528" y="38694"/>
                    <a:pt x="1908" y="38478"/>
                    <a:pt x="2030" y="37991"/>
                  </a:cubicBezTo>
                  <a:lnTo>
                    <a:pt x="2030" y="38066"/>
                  </a:lnTo>
                  <a:cubicBezTo>
                    <a:pt x="3083" y="33177"/>
                    <a:pt x="3610" y="28213"/>
                    <a:pt x="4587" y="23324"/>
                  </a:cubicBezTo>
                  <a:cubicBezTo>
                    <a:pt x="5114" y="20842"/>
                    <a:pt x="5716" y="18360"/>
                    <a:pt x="6543" y="15953"/>
                  </a:cubicBezTo>
                  <a:cubicBezTo>
                    <a:pt x="7295" y="13621"/>
                    <a:pt x="8273" y="11440"/>
                    <a:pt x="9326" y="9259"/>
                  </a:cubicBezTo>
                  <a:cubicBezTo>
                    <a:pt x="10680" y="6626"/>
                    <a:pt x="12184" y="3993"/>
                    <a:pt x="13688" y="1436"/>
                  </a:cubicBezTo>
                  <a:cubicBezTo>
                    <a:pt x="13989" y="985"/>
                    <a:pt x="13839" y="383"/>
                    <a:pt x="13388" y="157"/>
                  </a:cubicBezTo>
                  <a:cubicBezTo>
                    <a:pt x="13228" y="51"/>
                    <a:pt x="13049" y="1"/>
                    <a:pt x="12875"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5"/>
            <p:cNvSpPr/>
            <p:nvPr/>
          </p:nvSpPr>
          <p:spPr>
            <a:xfrm>
              <a:off x="2391225" y="604250"/>
              <a:ext cx="3980800" cy="3435550"/>
            </a:xfrm>
            <a:custGeom>
              <a:avLst/>
              <a:gdLst/>
              <a:ahLst/>
              <a:cxnLst/>
              <a:rect l="l" t="t" r="r" b="b"/>
              <a:pathLst>
                <a:path w="159232" h="137422" extrusionOk="0">
                  <a:moveTo>
                    <a:pt x="115907" y="25746"/>
                  </a:moveTo>
                  <a:cubicBezTo>
                    <a:pt x="115777" y="25894"/>
                    <a:pt x="115730" y="25947"/>
                    <a:pt x="115728" y="25947"/>
                  </a:cubicBezTo>
                  <a:cubicBezTo>
                    <a:pt x="115725" y="25947"/>
                    <a:pt x="115810" y="25844"/>
                    <a:pt x="115882" y="25761"/>
                  </a:cubicBezTo>
                  <a:lnTo>
                    <a:pt x="115882" y="25761"/>
                  </a:lnTo>
                  <a:lnTo>
                    <a:pt x="115848" y="25781"/>
                  </a:lnTo>
                  <a:lnTo>
                    <a:pt x="115848" y="25781"/>
                  </a:lnTo>
                  <a:cubicBezTo>
                    <a:pt x="115861" y="25772"/>
                    <a:pt x="115874" y="25764"/>
                    <a:pt x="115884" y="25759"/>
                  </a:cubicBezTo>
                  <a:lnTo>
                    <a:pt x="115884" y="25759"/>
                  </a:lnTo>
                  <a:cubicBezTo>
                    <a:pt x="115883" y="25759"/>
                    <a:pt x="115883" y="25760"/>
                    <a:pt x="115882" y="25761"/>
                  </a:cubicBezTo>
                  <a:lnTo>
                    <a:pt x="115882" y="25761"/>
                  </a:lnTo>
                  <a:lnTo>
                    <a:pt x="115907" y="25746"/>
                  </a:lnTo>
                  <a:close/>
                  <a:moveTo>
                    <a:pt x="156519" y="0"/>
                  </a:moveTo>
                  <a:cubicBezTo>
                    <a:pt x="156296" y="0"/>
                    <a:pt x="156070" y="31"/>
                    <a:pt x="155847" y="97"/>
                  </a:cubicBezTo>
                  <a:cubicBezTo>
                    <a:pt x="148852" y="1451"/>
                    <a:pt x="141781" y="2579"/>
                    <a:pt x="135313" y="5738"/>
                  </a:cubicBezTo>
                  <a:cubicBezTo>
                    <a:pt x="128920" y="8822"/>
                    <a:pt x="124407" y="14087"/>
                    <a:pt x="120345" y="19653"/>
                  </a:cubicBezTo>
                  <a:cubicBezTo>
                    <a:pt x="119367" y="21007"/>
                    <a:pt x="118389" y="22361"/>
                    <a:pt x="117412" y="23715"/>
                  </a:cubicBezTo>
                  <a:cubicBezTo>
                    <a:pt x="116938" y="24323"/>
                    <a:pt x="116526" y="24932"/>
                    <a:pt x="116065" y="25540"/>
                  </a:cubicBezTo>
                  <a:lnTo>
                    <a:pt x="116065" y="25540"/>
                  </a:lnTo>
                  <a:cubicBezTo>
                    <a:pt x="116089" y="25553"/>
                    <a:pt x="116047" y="25641"/>
                    <a:pt x="115907" y="25746"/>
                  </a:cubicBezTo>
                  <a:cubicBezTo>
                    <a:pt x="115950" y="25692"/>
                    <a:pt x="115970" y="25666"/>
                    <a:pt x="115974" y="25659"/>
                  </a:cubicBezTo>
                  <a:lnTo>
                    <a:pt x="115974" y="25659"/>
                  </a:lnTo>
                  <a:cubicBezTo>
                    <a:pt x="116005" y="25619"/>
                    <a:pt x="116035" y="25580"/>
                    <a:pt x="116065" y="25540"/>
                  </a:cubicBezTo>
                  <a:lnTo>
                    <a:pt x="116065" y="25540"/>
                  </a:lnTo>
                  <a:cubicBezTo>
                    <a:pt x="116063" y="25539"/>
                    <a:pt x="116061" y="25539"/>
                    <a:pt x="116058" y="25539"/>
                  </a:cubicBezTo>
                  <a:cubicBezTo>
                    <a:pt x="116025" y="25539"/>
                    <a:pt x="115935" y="25610"/>
                    <a:pt x="115814" y="25802"/>
                  </a:cubicBezTo>
                  <a:lnTo>
                    <a:pt x="115814" y="25802"/>
                  </a:lnTo>
                  <a:lnTo>
                    <a:pt x="115848" y="25781"/>
                  </a:lnTo>
                  <a:lnTo>
                    <a:pt x="115848" y="25781"/>
                  </a:lnTo>
                  <a:cubicBezTo>
                    <a:pt x="115834" y="25791"/>
                    <a:pt x="115819" y="25802"/>
                    <a:pt x="115806" y="25814"/>
                  </a:cubicBezTo>
                  <a:lnTo>
                    <a:pt x="115806" y="25814"/>
                  </a:lnTo>
                  <a:cubicBezTo>
                    <a:pt x="115808" y="25810"/>
                    <a:pt x="115811" y="25806"/>
                    <a:pt x="115814" y="25802"/>
                  </a:cubicBezTo>
                  <a:lnTo>
                    <a:pt x="115814" y="25802"/>
                  </a:lnTo>
                  <a:lnTo>
                    <a:pt x="115531" y="25971"/>
                  </a:lnTo>
                  <a:lnTo>
                    <a:pt x="114704" y="26573"/>
                  </a:lnTo>
                  <a:lnTo>
                    <a:pt x="112222" y="28077"/>
                  </a:lnTo>
                  <a:cubicBezTo>
                    <a:pt x="109740" y="29732"/>
                    <a:pt x="107333" y="31387"/>
                    <a:pt x="105001" y="33267"/>
                  </a:cubicBezTo>
                  <a:cubicBezTo>
                    <a:pt x="102143" y="35373"/>
                    <a:pt x="99510" y="37780"/>
                    <a:pt x="97104" y="40413"/>
                  </a:cubicBezTo>
                  <a:cubicBezTo>
                    <a:pt x="95073" y="42820"/>
                    <a:pt x="93343" y="45377"/>
                    <a:pt x="91763" y="48085"/>
                  </a:cubicBezTo>
                  <a:cubicBezTo>
                    <a:pt x="90936" y="49438"/>
                    <a:pt x="90108" y="50868"/>
                    <a:pt x="89206" y="52221"/>
                  </a:cubicBezTo>
                  <a:cubicBezTo>
                    <a:pt x="88755" y="52898"/>
                    <a:pt x="88303" y="53575"/>
                    <a:pt x="87777" y="54252"/>
                  </a:cubicBezTo>
                  <a:lnTo>
                    <a:pt x="87476" y="54628"/>
                  </a:lnTo>
                  <a:cubicBezTo>
                    <a:pt x="87476" y="54628"/>
                    <a:pt x="87200" y="55043"/>
                    <a:pt x="87188" y="55043"/>
                  </a:cubicBezTo>
                  <a:cubicBezTo>
                    <a:pt x="87184" y="55043"/>
                    <a:pt x="87201" y="55011"/>
                    <a:pt x="87250" y="54929"/>
                  </a:cubicBezTo>
                  <a:lnTo>
                    <a:pt x="87250" y="54929"/>
                  </a:lnTo>
                  <a:cubicBezTo>
                    <a:pt x="87025" y="55305"/>
                    <a:pt x="86724" y="55606"/>
                    <a:pt x="86498" y="55907"/>
                  </a:cubicBezTo>
                  <a:cubicBezTo>
                    <a:pt x="85370" y="57186"/>
                    <a:pt x="84242" y="58314"/>
                    <a:pt x="82963" y="59442"/>
                  </a:cubicBezTo>
                  <a:cubicBezTo>
                    <a:pt x="81835" y="60420"/>
                    <a:pt x="80631" y="61398"/>
                    <a:pt x="79353" y="62225"/>
                  </a:cubicBezTo>
                  <a:cubicBezTo>
                    <a:pt x="76495" y="64256"/>
                    <a:pt x="73636" y="66061"/>
                    <a:pt x="70853" y="68167"/>
                  </a:cubicBezTo>
                  <a:cubicBezTo>
                    <a:pt x="64836" y="72830"/>
                    <a:pt x="59947" y="78848"/>
                    <a:pt x="54682" y="84338"/>
                  </a:cubicBezTo>
                  <a:cubicBezTo>
                    <a:pt x="51974" y="87121"/>
                    <a:pt x="49041" y="89904"/>
                    <a:pt x="46258" y="92612"/>
                  </a:cubicBezTo>
                  <a:cubicBezTo>
                    <a:pt x="43475" y="95395"/>
                    <a:pt x="40692" y="98178"/>
                    <a:pt x="37834" y="100961"/>
                  </a:cubicBezTo>
                  <a:cubicBezTo>
                    <a:pt x="32268" y="106301"/>
                    <a:pt x="26401" y="111266"/>
                    <a:pt x="20610" y="116305"/>
                  </a:cubicBezTo>
                  <a:cubicBezTo>
                    <a:pt x="15194" y="121044"/>
                    <a:pt x="9929" y="125857"/>
                    <a:pt x="4363" y="130445"/>
                  </a:cubicBezTo>
                  <a:cubicBezTo>
                    <a:pt x="3235" y="131423"/>
                    <a:pt x="2107" y="132326"/>
                    <a:pt x="978" y="133228"/>
                  </a:cubicBezTo>
                  <a:cubicBezTo>
                    <a:pt x="1" y="134206"/>
                    <a:pt x="1" y="135786"/>
                    <a:pt x="978" y="136688"/>
                  </a:cubicBezTo>
                  <a:cubicBezTo>
                    <a:pt x="1467" y="137177"/>
                    <a:pt x="2088" y="137422"/>
                    <a:pt x="2708" y="137422"/>
                  </a:cubicBezTo>
                  <a:cubicBezTo>
                    <a:pt x="3329" y="137422"/>
                    <a:pt x="3949" y="137177"/>
                    <a:pt x="4438" y="136688"/>
                  </a:cubicBezTo>
                  <a:lnTo>
                    <a:pt x="4513" y="136764"/>
                  </a:lnTo>
                  <a:cubicBezTo>
                    <a:pt x="9779" y="132476"/>
                    <a:pt x="14893" y="128039"/>
                    <a:pt x="19933" y="123601"/>
                  </a:cubicBezTo>
                  <a:cubicBezTo>
                    <a:pt x="25574" y="118561"/>
                    <a:pt x="31365" y="113672"/>
                    <a:pt x="36931" y="108558"/>
                  </a:cubicBezTo>
                  <a:cubicBezTo>
                    <a:pt x="42723" y="103293"/>
                    <a:pt x="48138" y="97576"/>
                    <a:pt x="53855" y="92161"/>
                  </a:cubicBezTo>
                  <a:cubicBezTo>
                    <a:pt x="59496" y="86745"/>
                    <a:pt x="64385" y="80879"/>
                    <a:pt x="69876" y="75538"/>
                  </a:cubicBezTo>
                  <a:cubicBezTo>
                    <a:pt x="72282" y="73282"/>
                    <a:pt x="74915" y="71176"/>
                    <a:pt x="77698" y="69371"/>
                  </a:cubicBezTo>
                  <a:cubicBezTo>
                    <a:pt x="80481" y="67415"/>
                    <a:pt x="83414" y="65459"/>
                    <a:pt x="86047" y="63278"/>
                  </a:cubicBezTo>
                  <a:cubicBezTo>
                    <a:pt x="91237" y="58916"/>
                    <a:pt x="94321" y="53049"/>
                    <a:pt x="97931" y="47483"/>
                  </a:cubicBezTo>
                  <a:cubicBezTo>
                    <a:pt x="98307" y="46881"/>
                    <a:pt x="98683" y="46279"/>
                    <a:pt x="99134" y="45678"/>
                  </a:cubicBezTo>
                  <a:cubicBezTo>
                    <a:pt x="99285" y="45452"/>
                    <a:pt x="99510" y="45151"/>
                    <a:pt x="99736" y="44926"/>
                  </a:cubicBezTo>
                  <a:cubicBezTo>
                    <a:pt x="99801" y="44822"/>
                    <a:pt x="99832" y="44765"/>
                    <a:pt x="99842" y="44739"/>
                  </a:cubicBezTo>
                  <a:lnTo>
                    <a:pt x="99842" y="44739"/>
                  </a:lnTo>
                  <a:lnTo>
                    <a:pt x="100263" y="44249"/>
                  </a:lnTo>
                  <a:cubicBezTo>
                    <a:pt x="101391" y="42970"/>
                    <a:pt x="102594" y="41691"/>
                    <a:pt x="103948" y="40563"/>
                  </a:cubicBezTo>
                  <a:cubicBezTo>
                    <a:pt x="106280" y="38382"/>
                    <a:pt x="108837" y="36426"/>
                    <a:pt x="111470" y="34546"/>
                  </a:cubicBezTo>
                  <a:cubicBezTo>
                    <a:pt x="113275" y="33267"/>
                    <a:pt x="115155" y="32064"/>
                    <a:pt x="117036" y="30860"/>
                  </a:cubicBezTo>
                  <a:cubicBezTo>
                    <a:pt x="117562" y="30559"/>
                    <a:pt x="118089" y="30183"/>
                    <a:pt x="118615" y="29807"/>
                  </a:cubicBezTo>
                  <a:cubicBezTo>
                    <a:pt x="119518" y="29055"/>
                    <a:pt x="120270" y="28228"/>
                    <a:pt x="120872" y="27175"/>
                  </a:cubicBezTo>
                  <a:cubicBezTo>
                    <a:pt x="121925" y="25896"/>
                    <a:pt x="122827" y="24467"/>
                    <a:pt x="123805" y="23188"/>
                  </a:cubicBezTo>
                  <a:cubicBezTo>
                    <a:pt x="124331" y="22511"/>
                    <a:pt x="124783" y="21834"/>
                    <a:pt x="125309" y="21158"/>
                  </a:cubicBezTo>
                  <a:cubicBezTo>
                    <a:pt x="125836" y="20481"/>
                    <a:pt x="126061" y="20180"/>
                    <a:pt x="126588" y="19428"/>
                  </a:cubicBezTo>
                  <a:cubicBezTo>
                    <a:pt x="127641" y="18149"/>
                    <a:pt x="128694" y="16945"/>
                    <a:pt x="129897" y="15667"/>
                  </a:cubicBezTo>
                  <a:cubicBezTo>
                    <a:pt x="130424" y="15140"/>
                    <a:pt x="130950" y="14614"/>
                    <a:pt x="131552" y="14087"/>
                  </a:cubicBezTo>
                  <a:cubicBezTo>
                    <a:pt x="131853" y="13862"/>
                    <a:pt x="132079" y="13561"/>
                    <a:pt x="132379" y="13335"/>
                  </a:cubicBezTo>
                  <a:lnTo>
                    <a:pt x="132831" y="12959"/>
                  </a:lnTo>
                  <a:lnTo>
                    <a:pt x="133132" y="12733"/>
                  </a:lnTo>
                  <a:lnTo>
                    <a:pt x="133132" y="12733"/>
                  </a:lnTo>
                  <a:cubicBezTo>
                    <a:pt x="133153" y="12712"/>
                    <a:pt x="133178" y="12687"/>
                    <a:pt x="133207" y="12658"/>
                  </a:cubicBezTo>
                  <a:cubicBezTo>
                    <a:pt x="134561" y="11680"/>
                    <a:pt x="136065" y="10778"/>
                    <a:pt x="137569" y="10026"/>
                  </a:cubicBezTo>
                  <a:lnTo>
                    <a:pt x="138622" y="9574"/>
                  </a:lnTo>
                  <a:lnTo>
                    <a:pt x="139224" y="9273"/>
                  </a:lnTo>
                  <a:lnTo>
                    <a:pt x="139374" y="9198"/>
                  </a:lnTo>
                  <a:cubicBezTo>
                    <a:pt x="140202" y="8897"/>
                    <a:pt x="141029" y="8597"/>
                    <a:pt x="141932" y="8296"/>
                  </a:cubicBezTo>
                  <a:cubicBezTo>
                    <a:pt x="145241" y="7243"/>
                    <a:pt x="148626" y="6415"/>
                    <a:pt x="152011" y="5814"/>
                  </a:cubicBezTo>
                  <a:cubicBezTo>
                    <a:pt x="153741" y="5513"/>
                    <a:pt x="155471" y="5137"/>
                    <a:pt x="157125" y="4761"/>
                  </a:cubicBezTo>
                  <a:cubicBezTo>
                    <a:pt x="158479" y="4460"/>
                    <a:pt x="159231" y="3106"/>
                    <a:pt x="158855" y="1752"/>
                  </a:cubicBezTo>
                  <a:cubicBezTo>
                    <a:pt x="158545" y="697"/>
                    <a:pt x="157569" y="0"/>
                    <a:pt x="1565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5"/>
            <p:cNvSpPr/>
            <p:nvPr/>
          </p:nvSpPr>
          <p:spPr>
            <a:xfrm>
              <a:off x="1697375" y="1379225"/>
              <a:ext cx="1121400" cy="2387325"/>
            </a:xfrm>
            <a:custGeom>
              <a:avLst/>
              <a:gdLst/>
              <a:ahLst/>
              <a:cxnLst/>
              <a:rect l="l" t="t" r="r" b="b"/>
              <a:pathLst>
                <a:path w="44856" h="95493" extrusionOk="0">
                  <a:moveTo>
                    <a:pt x="12119" y="0"/>
                  </a:moveTo>
                  <a:cubicBezTo>
                    <a:pt x="11704" y="0"/>
                    <a:pt x="11267" y="284"/>
                    <a:pt x="11132" y="689"/>
                  </a:cubicBezTo>
                  <a:cubicBezTo>
                    <a:pt x="7898" y="8661"/>
                    <a:pt x="4062" y="16484"/>
                    <a:pt x="2332" y="24983"/>
                  </a:cubicBezTo>
                  <a:cubicBezTo>
                    <a:pt x="1429" y="29421"/>
                    <a:pt x="827" y="33859"/>
                    <a:pt x="527" y="38296"/>
                  </a:cubicBezTo>
                  <a:cubicBezTo>
                    <a:pt x="226" y="42659"/>
                    <a:pt x="75" y="47097"/>
                    <a:pt x="0" y="51534"/>
                  </a:cubicBezTo>
                  <a:cubicBezTo>
                    <a:pt x="0" y="55822"/>
                    <a:pt x="451" y="60109"/>
                    <a:pt x="1354" y="64246"/>
                  </a:cubicBezTo>
                  <a:cubicBezTo>
                    <a:pt x="1956" y="68082"/>
                    <a:pt x="3234" y="71692"/>
                    <a:pt x="5190" y="75001"/>
                  </a:cubicBezTo>
                  <a:cubicBezTo>
                    <a:pt x="7221" y="77935"/>
                    <a:pt x="9778" y="80567"/>
                    <a:pt x="12636" y="82749"/>
                  </a:cubicBezTo>
                  <a:cubicBezTo>
                    <a:pt x="15419" y="84779"/>
                    <a:pt x="18578" y="86359"/>
                    <a:pt x="21963" y="87337"/>
                  </a:cubicBezTo>
                  <a:cubicBezTo>
                    <a:pt x="28281" y="89217"/>
                    <a:pt x="35351" y="89819"/>
                    <a:pt x="40917" y="93730"/>
                  </a:cubicBezTo>
                  <a:cubicBezTo>
                    <a:pt x="41594" y="94181"/>
                    <a:pt x="42196" y="94633"/>
                    <a:pt x="42798" y="95234"/>
                  </a:cubicBezTo>
                  <a:cubicBezTo>
                    <a:pt x="42996" y="95416"/>
                    <a:pt x="43216" y="95493"/>
                    <a:pt x="43429" y="95493"/>
                  </a:cubicBezTo>
                  <a:cubicBezTo>
                    <a:pt x="44186" y="95493"/>
                    <a:pt x="44856" y="94526"/>
                    <a:pt x="44152" y="93881"/>
                  </a:cubicBezTo>
                  <a:lnTo>
                    <a:pt x="44076" y="93881"/>
                  </a:lnTo>
                  <a:cubicBezTo>
                    <a:pt x="38962" y="89217"/>
                    <a:pt x="32042" y="88014"/>
                    <a:pt x="25573" y="86359"/>
                  </a:cubicBezTo>
                  <a:cubicBezTo>
                    <a:pt x="22339" y="85682"/>
                    <a:pt x="19180" y="84479"/>
                    <a:pt x="16322" y="82974"/>
                  </a:cubicBezTo>
                  <a:cubicBezTo>
                    <a:pt x="13238" y="81169"/>
                    <a:pt x="10605" y="78837"/>
                    <a:pt x="8349" y="76130"/>
                  </a:cubicBezTo>
                  <a:cubicBezTo>
                    <a:pt x="7296" y="74851"/>
                    <a:pt x="6393" y="73422"/>
                    <a:pt x="5641" y="71918"/>
                  </a:cubicBezTo>
                  <a:cubicBezTo>
                    <a:pt x="4889" y="70263"/>
                    <a:pt x="4287" y="68533"/>
                    <a:pt x="3911" y="66803"/>
                  </a:cubicBezTo>
                  <a:cubicBezTo>
                    <a:pt x="2858" y="62666"/>
                    <a:pt x="2181" y="58529"/>
                    <a:pt x="2031" y="54317"/>
                  </a:cubicBezTo>
                  <a:cubicBezTo>
                    <a:pt x="1881" y="52211"/>
                    <a:pt x="2031" y="50105"/>
                    <a:pt x="2031" y="47999"/>
                  </a:cubicBezTo>
                  <a:cubicBezTo>
                    <a:pt x="2031" y="45893"/>
                    <a:pt x="2106" y="43561"/>
                    <a:pt x="2257" y="41380"/>
                  </a:cubicBezTo>
                  <a:cubicBezTo>
                    <a:pt x="2482" y="37018"/>
                    <a:pt x="2934" y="32655"/>
                    <a:pt x="3610" y="28368"/>
                  </a:cubicBezTo>
                  <a:cubicBezTo>
                    <a:pt x="4287" y="24156"/>
                    <a:pt x="5416" y="20019"/>
                    <a:pt x="6920" y="16033"/>
                  </a:cubicBezTo>
                  <a:cubicBezTo>
                    <a:pt x="8349" y="11971"/>
                    <a:pt x="10079" y="8060"/>
                    <a:pt x="11734" y="4073"/>
                  </a:cubicBezTo>
                  <a:cubicBezTo>
                    <a:pt x="12185" y="3171"/>
                    <a:pt x="12561" y="2193"/>
                    <a:pt x="12937" y="1215"/>
                  </a:cubicBezTo>
                  <a:cubicBezTo>
                    <a:pt x="13088" y="689"/>
                    <a:pt x="12787" y="162"/>
                    <a:pt x="12260" y="12"/>
                  </a:cubicBezTo>
                  <a:cubicBezTo>
                    <a:pt x="12214" y="4"/>
                    <a:pt x="12166" y="0"/>
                    <a:pt x="12119"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5"/>
            <p:cNvSpPr/>
            <p:nvPr/>
          </p:nvSpPr>
          <p:spPr>
            <a:xfrm>
              <a:off x="2714650" y="531000"/>
              <a:ext cx="723975" cy="2665950"/>
            </a:xfrm>
            <a:custGeom>
              <a:avLst/>
              <a:gdLst/>
              <a:ahLst/>
              <a:cxnLst/>
              <a:rect l="l" t="t" r="r" b="b"/>
              <a:pathLst>
                <a:path w="28959" h="106638" extrusionOk="0">
                  <a:moveTo>
                    <a:pt x="11403" y="1"/>
                  </a:moveTo>
                  <a:cubicBezTo>
                    <a:pt x="11115" y="1"/>
                    <a:pt x="10819" y="138"/>
                    <a:pt x="10606" y="470"/>
                  </a:cubicBezTo>
                  <a:cubicBezTo>
                    <a:pt x="6544" y="7089"/>
                    <a:pt x="3611" y="14310"/>
                    <a:pt x="1806" y="21906"/>
                  </a:cubicBezTo>
                  <a:cubicBezTo>
                    <a:pt x="1" y="29653"/>
                    <a:pt x="151" y="37626"/>
                    <a:pt x="151" y="45449"/>
                  </a:cubicBezTo>
                  <a:cubicBezTo>
                    <a:pt x="151" y="52895"/>
                    <a:pt x="151" y="60868"/>
                    <a:pt x="3385" y="67788"/>
                  </a:cubicBezTo>
                  <a:cubicBezTo>
                    <a:pt x="4965" y="70871"/>
                    <a:pt x="6845" y="73805"/>
                    <a:pt x="8876" y="76588"/>
                  </a:cubicBezTo>
                  <a:cubicBezTo>
                    <a:pt x="9854" y="78017"/>
                    <a:pt x="10832" y="79371"/>
                    <a:pt x="11809" y="80800"/>
                  </a:cubicBezTo>
                  <a:cubicBezTo>
                    <a:pt x="12712" y="82229"/>
                    <a:pt x="13615" y="83733"/>
                    <a:pt x="14517" y="85162"/>
                  </a:cubicBezTo>
                  <a:cubicBezTo>
                    <a:pt x="18504" y="91255"/>
                    <a:pt x="23016" y="97046"/>
                    <a:pt x="26025" y="103665"/>
                  </a:cubicBezTo>
                  <a:cubicBezTo>
                    <a:pt x="26401" y="104418"/>
                    <a:pt x="26702" y="105170"/>
                    <a:pt x="27003" y="105922"/>
                  </a:cubicBezTo>
                  <a:cubicBezTo>
                    <a:pt x="27065" y="106357"/>
                    <a:pt x="27435" y="106637"/>
                    <a:pt x="27858" y="106637"/>
                  </a:cubicBezTo>
                  <a:cubicBezTo>
                    <a:pt x="27948" y="106637"/>
                    <a:pt x="28039" y="106625"/>
                    <a:pt x="28131" y="106599"/>
                  </a:cubicBezTo>
                  <a:cubicBezTo>
                    <a:pt x="28658" y="106448"/>
                    <a:pt x="28958" y="105922"/>
                    <a:pt x="28808" y="105471"/>
                  </a:cubicBezTo>
                  <a:lnTo>
                    <a:pt x="28883" y="105471"/>
                  </a:lnTo>
                  <a:cubicBezTo>
                    <a:pt x="26401" y="98701"/>
                    <a:pt x="22039" y="92834"/>
                    <a:pt x="18052" y="86892"/>
                  </a:cubicBezTo>
                  <a:cubicBezTo>
                    <a:pt x="16097" y="84034"/>
                    <a:pt x="14367" y="81101"/>
                    <a:pt x="12411" y="78167"/>
                  </a:cubicBezTo>
                  <a:cubicBezTo>
                    <a:pt x="10456" y="75309"/>
                    <a:pt x="8425" y="72601"/>
                    <a:pt x="6620" y="69668"/>
                  </a:cubicBezTo>
                  <a:cubicBezTo>
                    <a:pt x="5792" y="68239"/>
                    <a:pt x="5040" y="66810"/>
                    <a:pt x="4438" y="65230"/>
                  </a:cubicBezTo>
                  <a:cubicBezTo>
                    <a:pt x="3837" y="63576"/>
                    <a:pt x="3310" y="61846"/>
                    <a:pt x="3009" y="60116"/>
                  </a:cubicBezTo>
                  <a:cubicBezTo>
                    <a:pt x="2407" y="56280"/>
                    <a:pt x="2031" y="52444"/>
                    <a:pt x="2107" y="48533"/>
                  </a:cubicBezTo>
                  <a:cubicBezTo>
                    <a:pt x="2107" y="44697"/>
                    <a:pt x="2107" y="40861"/>
                    <a:pt x="2107" y="36949"/>
                  </a:cubicBezTo>
                  <a:cubicBezTo>
                    <a:pt x="2182" y="33038"/>
                    <a:pt x="2483" y="29127"/>
                    <a:pt x="3084" y="25291"/>
                  </a:cubicBezTo>
                  <a:cubicBezTo>
                    <a:pt x="3761" y="21530"/>
                    <a:pt x="4739" y="17769"/>
                    <a:pt x="6093" y="14234"/>
                  </a:cubicBezTo>
                  <a:cubicBezTo>
                    <a:pt x="7447" y="10624"/>
                    <a:pt x="9026" y="7164"/>
                    <a:pt x="10832" y="3855"/>
                  </a:cubicBezTo>
                  <a:cubicBezTo>
                    <a:pt x="11283" y="3027"/>
                    <a:pt x="11734" y="2200"/>
                    <a:pt x="12261" y="1372"/>
                  </a:cubicBezTo>
                  <a:cubicBezTo>
                    <a:pt x="12621" y="651"/>
                    <a:pt x="12029" y="1"/>
                    <a:pt x="11403"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5"/>
            <p:cNvSpPr/>
            <p:nvPr/>
          </p:nvSpPr>
          <p:spPr>
            <a:xfrm>
              <a:off x="4092975" y="294300"/>
              <a:ext cx="527825" cy="2146475"/>
            </a:xfrm>
            <a:custGeom>
              <a:avLst/>
              <a:gdLst/>
              <a:ahLst/>
              <a:cxnLst/>
              <a:rect l="l" t="t" r="r" b="b"/>
              <a:pathLst>
                <a:path w="21113" h="85859" extrusionOk="0">
                  <a:moveTo>
                    <a:pt x="19805" y="0"/>
                  </a:moveTo>
                  <a:cubicBezTo>
                    <a:pt x="19653" y="0"/>
                    <a:pt x="19492" y="48"/>
                    <a:pt x="19331" y="160"/>
                  </a:cubicBezTo>
                  <a:cubicBezTo>
                    <a:pt x="14592" y="3018"/>
                    <a:pt x="10907" y="7230"/>
                    <a:pt x="8725" y="12270"/>
                  </a:cubicBezTo>
                  <a:cubicBezTo>
                    <a:pt x="7672" y="14977"/>
                    <a:pt x="7296" y="17911"/>
                    <a:pt x="7597" y="20769"/>
                  </a:cubicBezTo>
                  <a:cubicBezTo>
                    <a:pt x="7823" y="23778"/>
                    <a:pt x="8500" y="26711"/>
                    <a:pt x="8725" y="29720"/>
                  </a:cubicBezTo>
                  <a:cubicBezTo>
                    <a:pt x="9252" y="35887"/>
                    <a:pt x="7221" y="41829"/>
                    <a:pt x="5265" y="47621"/>
                  </a:cubicBezTo>
                  <a:cubicBezTo>
                    <a:pt x="4212" y="50479"/>
                    <a:pt x="3235" y="53412"/>
                    <a:pt x="2407" y="56421"/>
                  </a:cubicBezTo>
                  <a:cubicBezTo>
                    <a:pt x="1655" y="59655"/>
                    <a:pt x="1053" y="62890"/>
                    <a:pt x="677" y="66199"/>
                  </a:cubicBezTo>
                  <a:cubicBezTo>
                    <a:pt x="151" y="69208"/>
                    <a:pt x="0" y="72367"/>
                    <a:pt x="301" y="75450"/>
                  </a:cubicBezTo>
                  <a:cubicBezTo>
                    <a:pt x="677" y="78309"/>
                    <a:pt x="1730" y="81167"/>
                    <a:pt x="3235" y="83649"/>
                  </a:cubicBezTo>
                  <a:cubicBezTo>
                    <a:pt x="3611" y="84251"/>
                    <a:pt x="4062" y="84852"/>
                    <a:pt x="4438" y="85379"/>
                  </a:cubicBezTo>
                  <a:cubicBezTo>
                    <a:pt x="4646" y="85690"/>
                    <a:pt x="4961" y="85859"/>
                    <a:pt x="5310" y="85859"/>
                  </a:cubicBezTo>
                  <a:cubicBezTo>
                    <a:pt x="5466" y="85859"/>
                    <a:pt x="5629" y="85825"/>
                    <a:pt x="5792" y="85755"/>
                  </a:cubicBezTo>
                  <a:cubicBezTo>
                    <a:pt x="6243" y="85529"/>
                    <a:pt x="6394" y="84928"/>
                    <a:pt x="6093" y="84476"/>
                  </a:cubicBezTo>
                  <a:lnTo>
                    <a:pt x="6093" y="84476"/>
                  </a:lnTo>
                  <a:lnTo>
                    <a:pt x="6168" y="84552"/>
                  </a:lnTo>
                  <a:cubicBezTo>
                    <a:pt x="4438" y="82295"/>
                    <a:pt x="3159" y="79738"/>
                    <a:pt x="2483" y="76955"/>
                  </a:cubicBezTo>
                  <a:cubicBezTo>
                    <a:pt x="2182" y="75676"/>
                    <a:pt x="2031" y="74322"/>
                    <a:pt x="2031" y="72968"/>
                  </a:cubicBezTo>
                  <a:cubicBezTo>
                    <a:pt x="2031" y="71389"/>
                    <a:pt x="2182" y="69885"/>
                    <a:pt x="2407" y="68380"/>
                  </a:cubicBezTo>
                  <a:cubicBezTo>
                    <a:pt x="2708" y="65221"/>
                    <a:pt x="3159" y="62062"/>
                    <a:pt x="3836" y="58978"/>
                  </a:cubicBezTo>
                  <a:cubicBezTo>
                    <a:pt x="4513" y="55970"/>
                    <a:pt x="5341" y="53036"/>
                    <a:pt x="6394" y="50103"/>
                  </a:cubicBezTo>
                  <a:cubicBezTo>
                    <a:pt x="8349" y="44462"/>
                    <a:pt x="10681" y="38595"/>
                    <a:pt x="10756" y="32502"/>
                  </a:cubicBezTo>
                  <a:cubicBezTo>
                    <a:pt x="10681" y="29494"/>
                    <a:pt x="10305" y="26485"/>
                    <a:pt x="9778" y="23552"/>
                  </a:cubicBezTo>
                  <a:cubicBezTo>
                    <a:pt x="9252" y="20769"/>
                    <a:pt x="9252" y="17911"/>
                    <a:pt x="9778" y="15128"/>
                  </a:cubicBezTo>
                  <a:cubicBezTo>
                    <a:pt x="11057" y="10088"/>
                    <a:pt x="14592" y="5876"/>
                    <a:pt x="18654" y="2868"/>
                  </a:cubicBezTo>
                  <a:cubicBezTo>
                    <a:pt x="19180" y="2492"/>
                    <a:pt x="19707" y="2115"/>
                    <a:pt x="20233" y="1739"/>
                  </a:cubicBezTo>
                  <a:cubicBezTo>
                    <a:pt x="21113" y="1237"/>
                    <a:pt x="20576" y="0"/>
                    <a:pt x="19805"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5"/>
            <p:cNvSpPr/>
            <p:nvPr/>
          </p:nvSpPr>
          <p:spPr>
            <a:xfrm>
              <a:off x="4593150" y="1717000"/>
              <a:ext cx="1713050" cy="244150"/>
            </a:xfrm>
            <a:custGeom>
              <a:avLst/>
              <a:gdLst/>
              <a:ahLst/>
              <a:cxnLst/>
              <a:rect l="l" t="t" r="r" b="b"/>
              <a:pathLst>
                <a:path w="68522" h="9766" extrusionOk="0">
                  <a:moveTo>
                    <a:pt x="67441" y="1"/>
                  </a:moveTo>
                  <a:cubicBezTo>
                    <a:pt x="67351" y="1"/>
                    <a:pt x="67260" y="13"/>
                    <a:pt x="67168" y="39"/>
                  </a:cubicBezTo>
                  <a:lnTo>
                    <a:pt x="67168" y="115"/>
                  </a:lnTo>
                  <a:cubicBezTo>
                    <a:pt x="62354" y="867"/>
                    <a:pt x="57465" y="1469"/>
                    <a:pt x="52651" y="2371"/>
                  </a:cubicBezTo>
                  <a:cubicBezTo>
                    <a:pt x="50169" y="2747"/>
                    <a:pt x="47838" y="3199"/>
                    <a:pt x="45431" y="3725"/>
                  </a:cubicBezTo>
                  <a:cubicBezTo>
                    <a:pt x="43024" y="4252"/>
                    <a:pt x="40617" y="4928"/>
                    <a:pt x="38210" y="5455"/>
                  </a:cubicBezTo>
                  <a:cubicBezTo>
                    <a:pt x="35803" y="5982"/>
                    <a:pt x="33471" y="6358"/>
                    <a:pt x="31065" y="6734"/>
                  </a:cubicBezTo>
                  <a:cubicBezTo>
                    <a:pt x="29861" y="6959"/>
                    <a:pt x="28658" y="7110"/>
                    <a:pt x="27379" y="7260"/>
                  </a:cubicBezTo>
                  <a:lnTo>
                    <a:pt x="26627" y="7411"/>
                  </a:lnTo>
                  <a:lnTo>
                    <a:pt x="26176" y="7411"/>
                  </a:lnTo>
                  <a:lnTo>
                    <a:pt x="24972" y="7486"/>
                  </a:lnTo>
                  <a:cubicBezTo>
                    <a:pt x="21998" y="7777"/>
                    <a:pt x="19024" y="7888"/>
                    <a:pt x="16051" y="7888"/>
                  </a:cubicBezTo>
                  <a:cubicBezTo>
                    <a:pt x="15188" y="7888"/>
                    <a:pt x="14326" y="7879"/>
                    <a:pt x="13464" y="7862"/>
                  </a:cubicBezTo>
                  <a:cubicBezTo>
                    <a:pt x="9703" y="7787"/>
                    <a:pt x="5943" y="7636"/>
                    <a:pt x="2107" y="7335"/>
                  </a:cubicBezTo>
                  <a:lnTo>
                    <a:pt x="903" y="7260"/>
                  </a:lnTo>
                  <a:cubicBezTo>
                    <a:pt x="452" y="7260"/>
                    <a:pt x="1" y="7636"/>
                    <a:pt x="1" y="8163"/>
                  </a:cubicBezTo>
                  <a:cubicBezTo>
                    <a:pt x="1" y="8689"/>
                    <a:pt x="452" y="9141"/>
                    <a:pt x="903" y="9141"/>
                  </a:cubicBezTo>
                  <a:cubicBezTo>
                    <a:pt x="4589" y="9366"/>
                    <a:pt x="8350" y="9592"/>
                    <a:pt x="12035" y="9667"/>
                  </a:cubicBezTo>
                  <a:cubicBezTo>
                    <a:pt x="13655" y="9729"/>
                    <a:pt x="15275" y="9766"/>
                    <a:pt x="16890" y="9766"/>
                  </a:cubicBezTo>
                  <a:cubicBezTo>
                    <a:pt x="19174" y="9766"/>
                    <a:pt x="21446" y="9693"/>
                    <a:pt x="23693" y="9517"/>
                  </a:cubicBezTo>
                  <a:cubicBezTo>
                    <a:pt x="25724" y="9366"/>
                    <a:pt x="27680" y="9065"/>
                    <a:pt x="29635" y="8764"/>
                  </a:cubicBezTo>
                  <a:cubicBezTo>
                    <a:pt x="32042" y="8464"/>
                    <a:pt x="34449" y="8088"/>
                    <a:pt x="36856" y="7561"/>
                  </a:cubicBezTo>
                  <a:cubicBezTo>
                    <a:pt x="39263" y="7110"/>
                    <a:pt x="41595" y="6508"/>
                    <a:pt x="44002" y="5906"/>
                  </a:cubicBezTo>
                  <a:cubicBezTo>
                    <a:pt x="46409" y="5380"/>
                    <a:pt x="48815" y="4853"/>
                    <a:pt x="51222" y="4402"/>
                  </a:cubicBezTo>
                  <a:cubicBezTo>
                    <a:pt x="56111" y="3575"/>
                    <a:pt x="61000" y="2822"/>
                    <a:pt x="65889" y="2146"/>
                  </a:cubicBezTo>
                  <a:lnTo>
                    <a:pt x="67694" y="1920"/>
                  </a:lnTo>
                  <a:cubicBezTo>
                    <a:pt x="68221" y="1769"/>
                    <a:pt x="68522" y="1243"/>
                    <a:pt x="68371" y="716"/>
                  </a:cubicBezTo>
                  <a:cubicBezTo>
                    <a:pt x="68247" y="282"/>
                    <a:pt x="67867" y="1"/>
                    <a:pt x="67441"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5"/>
            <p:cNvSpPr/>
            <p:nvPr/>
          </p:nvSpPr>
          <p:spPr>
            <a:xfrm>
              <a:off x="3763900" y="2669300"/>
              <a:ext cx="2359900" cy="234700"/>
            </a:xfrm>
            <a:custGeom>
              <a:avLst/>
              <a:gdLst/>
              <a:ahLst/>
              <a:cxnLst/>
              <a:rect l="l" t="t" r="r" b="b"/>
              <a:pathLst>
                <a:path w="94396" h="9388" extrusionOk="0">
                  <a:moveTo>
                    <a:pt x="76992" y="1"/>
                  </a:moveTo>
                  <a:cubicBezTo>
                    <a:pt x="76701" y="1"/>
                    <a:pt x="76410" y="3"/>
                    <a:pt x="76119" y="6"/>
                  </a:cubicBezTo>
                  <a:cubicBezTo>
                    <a:pt x="73035" y="6"/>
                    <a:pt x="69951" y="307"/>
                    <a:pt x="66867" y="608"/>
                  </a:cubicBezTo>
                  <a:cubicBezTo>
                    <a:pt x="63633" y="909"/>
                    <a:pt x="60474" y="1285"/>
                    <a:pt x="57240" y="1736"/>
                  </a:cubicBezTo>
                  <a:cubicBezTo>
                    <a:pt x="54081" y="2188"/>
                    <a:pt x="50997" y="2789"/>
                    <a:pt x="47913" y="3466"/>
                  </a:cubicBezTo>
                  <a:cubicBezTo>
                    <a:pt x="45055" y="4219"/>
                    <a:pt x="42121" y="4895"/>
                    <a:pt x="39188" y="5497"/>
                  </a:cubicBezTo>
                  <a:cubicBezTo>
                    <a:pt x="33329" y="6783"/>
                    <a:pt x="27335" y="7458"/>
                    <a:pt x="21334" y="7458"/>
                  </a:cubicBezTo>
                  <a:cubicBezTo>
                    <a:pt x="21017" y="7458"/>
                    <a:pt x="20701" y="7457"/>
                    <a:pt x="20384" y="7453"/>
                  </a:cubicBezTo>
                  <a:cubicBezTo>
                    <a:pt x="14592" y="7453"/>
                    <a:pt x="8876" y="6400"/>
                    <a:pt x="3385" y="4369"/>
                  </a:cubicBezTo>
                  <a:cubicBezTo>
                    <a:pt x="2784" y="4143"/>
                    <a:pt x="2182" y="3842"/>
                    <a:pt x="1580" y="3617"/>
                  </a:cubicBezTo>
                  <a:cubicBezTo>
                    <a:pt x="1420" y="3510"/>
                    <a:pt x="1242" y="3460"/>
                    <a:pt x="1067" y="3460"/>
                  </a:cubicBezTo>
                  <a:cubicBezTo>
                    <a:pt x="750" y="3460"/>
                    <a:pt x="447" y="3626"/>
                    <a:pt x="302" y="3918"/>
                  </a:cubicBezTo>
                  <a:cubicBezTo>
                    <a:pt x="1" y="4369"/>
                    <a:pt x="151" y="4971"/>
                    <a:pt x="602" y="5196"/>
                  </a:cubicBezTo>
                  <a:cubicBezTo>
                    <a:pt x="5943" y="7528"/>
                    <a:pt x="11659" y="8882"/>
                    <a:pt x="17451" y="9258"/>
                  </a:cubicBezTo>
                  <a:cubicBezTo>
                    <a:pt x="18919" y="9344"/>
                    <a:pt x="20383" y="9387"/>
                    <a:pt x="21844" y="9387"/>
                  </a:cubicBezTo>
                  <a:cubicBezTo>
                    <a:pt x="26742" y="9387"/>
                    <a:pt x="31596" y="8906"/>
                    <a:pt x="36405" y="7979"/>
                  </a:cubicBezTo>
                  <a:cubicBezTo>
                    <a:pt x="42422" y="6851"/>
                    <a:pt x="48364" y="5121"/>
                    <a:pt x="54381" y="4068"/>
                  </a:cubicBezTo>
                  <a:cubicBezTo>
                    <a:pt x="60624" y="3015"/>
                    <a:pt x="66942" y="2338"/>
                    <a:pt x="73185" y="2037"/>
                  </a:cubicBezTo>
                  <a:cubicBezTo>
                    <a:pt x="74533" y="1969"/>
                    <a:pt x="75889" y="1928"/>
                    <a:pt x="77246" y="1928"/>
                  </a:cubicBezTo>
                  <a:cubicBezTo>
                    <a:pt x="81869" y="1928"/>
                    <a:pt x="86500" y="2406"/>
                    <a:pt x="90861" y="3918"/>
                  </a:cubicBezTo>
                  <a:cubicBezTo>
                    <a:pt x="91538" y="4143"/>
                    <a:pt x="92215" y="4369"/>
                    <a:pt x="92816" y="4670"/>
                  </a:cubicBezTo>
                  <a:cubicBezTo>
                    <a:pt x="92976" y="4776"/>
                    <a:pt x="93155" y="4826"/>
                    <a:pt x="93329" y="4826"/>
                  </a:cubicBezTo>
                  <a:cubicBezTo>
                    <a:pt x="93647" y="4826"/>
                    <a:pt x="93949" y="4660"/>
                    <a:pt x="94095" y="4369"/>
                  </a:cubicBezTo>
                  <a:cubicBezTo>
                    <a:pt x="94396" y="3918"/>
                    <a:pt x="94245" y="3316"/>
                    <a:pt x="93794" y="3090"/>
                  </a:cubicBezTo>
                  <a:cubicBezTo>
                    <a:pt x="88497" y="728"/>
                    <a:pt x="82724" y="1"/>
                    <a:pt x="76992"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5"/>
            <p:cNvSpPr/>
            <p:nvPr/>
          </p:nvSpPr>
          <p:spPr>
            <a:xfrm>
              <a:off x="3105775" y="3417125"/>
              <a:ext cx="2372650" cy="928225"/>
            </a:xfrm>
            <a:custGeom>
              <a:avLst/>
              <a:gdLst/>
              <a:ahLst/>
              <a:cxnLst/>
              <a:rect l="l" t="t" r="r" b="b"/>
              <a:pathLst>
                <a:path w="94906" h="37129" extrusionOk="0">
                  <a:moveTo>
                    <a:pt x="1049" y="1"/>
                  </a:moveTo>
                  <a:cubicBezTo>
                    <a:pt x="896" y="1"/>
                    <a:pt x="742" y="35"/>
                    <a:pt x="602" y="104"/>
                  </a:cubicBezTo>
                  <a:cubicBezTo>
                    <a:pt x="151" y="405"/>
                    <a:pt x="0" y="932"/>
                    <a:pt x="226" y="1458"/>
                  </a:cubicBezTo>
                  <a:cubicBezTo>
                    <a:pt x="1429" y="3865"/>
                    <a:pt x="3310" y="5971"/>
                    <a:pt x="5717" y="7325"/>
                  </a:cubicBezTo>
                  <a:cubicBezTo>
                    <a:pt x="8124" y="8529"/>
                    <a:pt x="10681" y="9506"/>
                    <a:pt x="13389" y="10108"/>
                  </a:cubicBezTo>
                  <a:cubicBezTo>
                    <a:pt x="16247" y="10860"/>
                    <a:pt x="19030" y="11763"/>
                    <a:pt x="21813" y="12966"/>
                  </a:cubicBezTo>
                  <a:cubicBezTo>
                    <a:pt x="25047" y="14471"/>
                    <a:pt x="28206" y="16276"/>
                    <a:pt x="31215" y="18231"/>
                  </a:cubicBezTo>
                  <a:cubicBezTo>
                    <a:pt x="32794" y="19134"/>
                    <a:pt x="34299" y="20112"/>
                    <a:pt x="35953" y="21014"/>
                  </a:cubicBezTo>
                  <a:cubicBezTo>
                    <a:pt x="37533" y="21917"/>
                    <a:pt x="39037" y="22669"/>
                    <a:pt x="40541" y="23572"/>
                  </a:cubicBezTo>
                  <a:cubicBezTo>
                    <a:pt x="43625" y="25452"/>
                    <a:pt x="46559" y="27483"/>
                    <a:pt x="49642" y="29288"/>
                  </a:cubicBezTo>
                  <a:cubicBezTo>
                    <a:pt x="51147" y="30191"/>
                    <a:pt x="52726" y="31018"/>
                    <a:pt x="54381" y="31695"/>
                  </a:cubicBezTo>
                  <a:cubicBezTo>
                    <a:pt x="55961" y="32372"/>
                    <a:pt x="57615" y="32823"/>
                    <a:pt x="59345" y="33124"/>
                  </a:cubicBezTo>
                  <a:cubicBezTo>
                    <a:pt x="62805" y="33575"/>
                    <a:pt x="66415" y="33876"/>
                    <a:pt x="69951" y="33951"/>
                  </a:cubicBezTo>
                  <a:cubicBezTo>
                    <a:pt x="71605" y="34027"/>
                    <a:pt x="73335" y="34252"/>
                    <a:pt x="74990" y="34553"/>
                  </a:cubicBezTo>
                  <a:cubicBezTo>
                    <a:pt x="76795" y="34929"/>
                    <a:pt x="78525" y="35305"/>
                    <a:pt x="80330" y="35756"/>
                  </a:cubicBezTo>
                  <a:cubicBezTo>
                    <a:pt x="83261" y="36443"/>
                    <a:pt x="86244" y="37129"/>
                    <a:pt x="89279" y="37129"/>
                  </a:cubicBezTo>
                  <a:cubicBezTo>
                    <a:pt x="89904" y="37129"/>
                    <a:pt x="90532" y="37099"/>
                    <a:pt x="91161" y="37035"/>
                  </a:cubicBezTo>
                  <a:cubicBezTo>
                    <a:pt x="92064" y="36960"/>
                    <a:pt x="92891" y="36734"/>
                    <a:pt x="93794" y="36509"/>
                  </a:cubicBezTo>
                  <a:cubicBezTo>
                    <a:pt x="94905" y="36231"/>
                    <a:pt x="94541" y="34670"/>
                    <a:pt x="93531" y="34670"/>
                  </a:cubicBezTo>
                  <a:cubicBezTo>
                    <a:pt x="93447" y="34670"/>
                    <a:pt x="93359" y="34680"/>
                    <a:pt x="93267" y="34703"/>
                  </a:cubicBezTo>
                  <a:cubicBezTo>
                    <a:pt x="91929" y="35090"/>
                    <a:pt x="90568" y="35241"/>
                    <a:pt x="89206" y="35241"/>
                  </a:cubicBezTo>
                  <a:cubicBezTo>
                    <a:pt x="87123" y="35241"/>
                    <a:pt x="85039" y="34887"/>
                    <a:pt x="83038" y="34478"/>
                  </a:cubicBezTo>
                  <a:cubicBezTo>
                    <a:pt x="79503" y="33726"/>
                    <a:pt x="76043" y="32673"/>
                    <a:pt x="72433" y="32297"/>
                  </a:cubicBezTo>
                  <a:cubicBezTo>
                    <a:pt x="68973" y="31920"/>
                    <a:pt x="65513" y="31920"/>
                    <a:pt x="62128" y="31620"/>
                  </a:cubicBezTo>
                  <a:cubicBezTo>
                    <a:pt x="60398" y="31469"/>
                    <a:pt x="58744" y="31168"/>
                    <a:pt x="57164" y="30717"/>
                  </a:cubicBezTo>
                  <a:cubicBezTo>
                    <a:pt x="55584" y="30266"/>
                    <a:pt x="54005" y="29664"/>
                    <a:pt x="52501" y="28837"/>
                  </a:cubicBezTo>
                  <a:cubicBezTo>
                    <a:pt x="49417" y="27182"/>
                    <a:pt x="46483" y="25226"/>
                    <a:pt x="43550" y="23346"/>
                  </a:cubicBezTo>
                  <a:cubicBezTo>
                    <a:pt x="42046" y="22368"/>
                    <a:pt x="40541" y="21466"/>
                    <a:pt x="38962" y="20563"/>
                  </a:cubicBezTo>
                  <a:cubicBezTo>
                    <a:pt x="37458" y="19736"/>
                    <a:pt x="35878" y="18908"/>
                    <a:pt x="34374" y="18006"/>
                  </a:cubicBezTo>
                  <a:cubicBezTo>
                    <a:pt x="31365" y="16200"/>
                    <a:pt x="28432" y="14245"/>
                    <a:pt x="25273" y="12590"/>
                  </a:cubicBezTo>
                  <a:cubicBezTo>
                    <a:pt x="22415" y="11086"/>
                    <a:pt x="19481" y="9958"/>
                    <a:pt x="16397" y="9055"/>
                  </a:cubicBezTo>
                  <a:cubicBezTo>
                    <a:pt x="11659" y="7626"/>
                    <a:pt x="5867" y="6648"/>
                    <a:pt x="2934" y="2286"/>
                  </a:cubicBezTo>
                  <a:cubicBezTo>
                    <a:pt x="2482" y="1684"/>
                    <a:pt x="2182" y="1082"/>
                    <a:pt x="1881" y="480"/>
                  </a:cubicBezTo>
                  <a:cubicBezTo>
                    <a:pt x="1725" y="169"/>
                    <a:pt x="1390" y="1"/>
                    <a:pt x="1049" y="1"/>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5"/>
            <p:cNvSpPr/>
            <p:nvPr/>
          </p:nvSpPr>
          <p:spPr>
            <a:xfrm>
              <a:off x="2628150" y="3884650"/>
              <a:ext cx="1285750" cy="1518375"/>
            </a:xfrm>
            <a:custGeom>
              <a:avLst/>
              <a:gdLst/>
              <a:ahLst/>
              <a:cxnLst/>
              <a:rect l="l" t="t" r="r" b="b"/>
              <a:pathLst>
                <a:path w="51430" h="60735" extrusionOk="0">
                  <a:moveTo>
                    <a:pt x="941" y="0"/>
                  </a:moveTo>
                  <a:cubicBezTo>
                    <a:pt x="471" y="0"/>
                    <a:pt x="1" y="320"/>
                    <a:pt x="1" y="959"/>
                  </a:cubicBezTo>
                  <a:cubicBezTo>
                    <a:pt x="151" y="5924"/>
                    <a:pt x="1279" y="10888"/>
                    <a:pt x="3310" y="15401"/>
                  </a:cubicBezTo>
                  <a:cubicBezTo>
                    <a:pt x="5416" y="19989"/>
                    <a:pt x="8049" y="24276"/>
                    <a:pt x="11208" y="28112"/>
                  </a:cubicBezTo>
                  <a:cubicBezTo>
                    <a:pt x="14592" y="32249"/>
                    <a:pt x="18278" y="36010"/>
                    <a:pt x="22340" y="39470"/>
                  </a:cubicBezTo>
                  <a:cubicBezTo>
                    <a:pt x="26401" y="43005"/>
                    <a:pt x="30613" y="46314"/>
                    <a:pt x="34675" y="49699"/>
                  </a:cubicBezTo>
                  <a:cubicBezTo>
                    <a:pt x="38812" y="53234"/>
                    <a:pt x="43249" y="56544"/>
                    <a:pt x="47838" y="59552"/>
                  </a:cubicBezTo>
                  <a:cubicBezTo>
                    <a:pt x="48364" y="59928"/>
                    <a:pt x="48966" y="60229"/>
                    <a:pt x="49568" y="60605"/>
                  </a:cubicBezTo>
                  <a:cubicBezTo>
                    <a:pt x="49725" y="60695"/>
                    <a:pt x="49881" y="60735"/>
                    <a:pt x="50029" y="60735"/>
                  </a:cubicBezTo>
                  <a:cubicBezTo>
                    <a:pt x="50866" y="60735"/>
                    <a:pt x="51429" y="59462"/>
                    <a:pt x="50470" y="58950"/>
                  </a:cubicBezTo>
                  <a:cubicBezTo>
                    <a:pt x="45882" y="56243"/>
                    <a:pt x="41520" y="53084"/>
                    <a:pt x="37458" y="49549"/>
                  </a:cubicBezTo>
                  <a:cubicBezTo>
                    <a:pt x="33396" y="46239"/>
                    <a:pt x="29184" y="42854"/>
                    <a:pt x="25123" y="39470"/>
                  </a:cubicBezTo>
                  <a:cubicBezTo>
                    <a:pt x="21136" y="36085"/>
                    <a:pt x="17375" y="32399"/>
                    <a:pt x="13840" y="28488"/>
                  </a:cubicBezTo>
                  <a:cubicBezTo>
                    <a:pt x="13088" y="27586"/>
                    <a:pt x="12186" y="26457"/>
                    <a:pt x="11509" y="25555"/>
                  </a:cubicBezTo>
                  <a:cubicBezTo>
                    <a:pt x="10832" y="24727"/>
                    <a:pt x="10080" y="23599"/>
                    <a:pt x="9403" y="22546"/>
                  </a:cubicBezTo>
                  <a:cubicBezTo>
                    <a:pt x="7974" y="20591"/>
                    <a:pt x="6770" y="18485"/>
                    <a:pt x="5717" y="16303"/>
                  </a:cubicBezTo>
                  <a:cubicBezTo>
                    <a:pt x="5416" y="15777"/>
                    <a:pt x="5191" y="15175"/>
                    <a:pt x="4890" y="14649"/>
                  </a:cubicBezTo>
                  <a:lnTo>
                    <a:pt x="4739" y="14273"/>
                  </a:lnTo>
                  <a:cubicBezTo>
                    <a:pt x="4739" y="14197"/>
                    <a:pt x="4664" y="14122"/>
                    <a:pt x="4664" y="14047"/>
                  </a:cubicBezTo>
                  <a:cubicBezTo>
                    <a:pt x="4589" y="13896"/>
                    <a:pt x="4438" y="13445"/>
                    <a:pt x="4288" y="13144"/>
                  </a:cubicBezTo>
                  <a:cubicBezTo>
                    <a:pt x="3912" y="12091"/>
                    <a:pt x="3461" y="10963"/>
                    <a:pt x="3160" y="9835"/>
                  </a:cubicBezTo>
                  <a:cubicBezTo>
                    <a:pt x="2859" y="8631"/>
                    <a:pt x="2558" y="7503"/>
                    <a:pt x="2332" y="6300"/>
                  </a:cubicBezTo>
                  <a:cubicBezTo>
                    <a:pt x="2257" y="5999"/>
                    <a:pt x="2257" y="5698"/>
                    <a:pt x="2182" y="5397"/>
                  </a:cubicBezTo>
                  <a:cubicBezTo>
                    <a:pt x="2182" y="5247"/>
                    <a:pt x="2182" y="5096"/>
                    <a:pt x="2107" y="5021"/>
                  </a:cubicBezTo>
                  <a:cubicBezTo>
                    <a:pt x="2107" y="4966"/>
                    <a:pt x="2107" y="4911"/>
                    <a:pt x="2107" y="4871"/>
                  </a:cubicBezTo>
                  <a:lnTo>
                    <a:pt x="2107" y="4645"/>
                  </a:lnTo>
                  <a:cubicBezTo>
                    <a:pt x="2032" y="4043"/>
                    <a:pt x="2032" y="3442"/>
                    <a:pt x="1956" y="2840"/>
                  </a:cubicBezTo>
                  <a:cubicBezTo>
                    <a:pt x="1881" y="2238"/>
                    <a:pt x="1881" y="1561"/>
                    <a:pt x="1881" y="959"/>
                  </a:cubicBezTo>
                  <a:cubicBezTo>
                    <a:pt x="1881" y="320"/>
                    <a:pt x="1411" y="0"/>
                    <a:pt x="941" y="0"/>
                  </a:cubicBezTo>
                  <a:close/>
                </a:path>
              </a:pathLst>
            </a:custGeom>
            <a:solidFill>
              <a:srgbClr val="88A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 name="Google Shape;512;p25"/>
          <p:cNvSpPr/>
          <p:nvPr/>
        </p:nvSpPr>
        <p:spPr>
          <a:xfrm rot="3333790">
            <a:off x="7340654" y="168089"/>
            <a:ext cx="3606691" cy="2126432"/>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rgbClr val="9F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5"/>
          <p:cNvSpPr/>
          <p:nvPr/>
        </p:nvSpPr>
        <p:spPr>
          <a:xfrm rot="1714158">
            <a:off x="4597980" y="-155090"/>
            <a:ext cx="6133825" cy="1447735"/>
          </a:xfrm>
          <a:custGeom>
            <a:avLst/>
            <a:gdLst/>
            <a:ahLst/>
            <a:cxnLst/>
            <a:rect l="l" t="t" r="r" b="b"/>
            <a:pathLst>
              <a:path w="245364" h="57912" extrusionOk="0">
                <a:moveTo>
                  <a:pt x="0" y="57912"/>
                </a:moveTo>
                <a:cubicBezTo>
                  <a:pt x="11981" y="57912"/>
                  <a:pt x="22812" y="50316"/>
                  <a:pt x="33528" y="44958"/>
                </a:cubicBezTo>
                <a:cubicBezTo>
                  <a:pt x="49568" y="36938"/>
                  <a:pt x="67549" y="32704"/>
                  <a:pt x="85344" y="30480"/>
                </a:cubicBezTo>
                <a:cubicBezTo>
                  <a:pt x="97696" y="28936"/>
                  <a:pt x="110330" y="28174"/>
                  <a:pt x="122682" y="29718"/>
                </a:cubicBezTo>
                <a:cubicBezTo>
                  <a:pt x="140138" y="31900"/>
                  <a:pt x="157872" y="36965"/>
                  <a:pt x="175260" y="34290"/>
                </a:cubicBezTo>
                <a:cubicBezTo>
                  <a:pt x="200971" y="30334"/>
                  <a:pt x="226970" y="18394"/>
                  <a:pt x="245364" y="0"/>
                </a:cubicBezTo>
              </a:path>
            </a:pathLst>
          </a:custGeom>
          <a:noFill/>
          <a:ln w="19050" cap="flat" cmpd="sng">
            <a:solidFill>
              <a:srgbClr val="000000"/>
            </a:solidFill>
            <a:prstDash val="solid"/>
            <a:round/>
            <a:headEnd type="none" w="med" len="med"/>
            <a:tailEnd type="none" w="med" len="med"/>
          </a:ln>
        </p:spPr>
      </p:sp>
      <p:sp>
        <p:nvSpPr>
          <p:cNvPr id="514" name="Google Shape;514;p25"/>
          <p:cNvSpPr/>
          <p:nvPr/>
        </p:nvSpPr>
        <p:spPr>
          <a:xfrm rot="5153295">
            <a:off x="-3460642" y="1619273"/>
            <a:ext cx="7905543" cy="1904950"/>
          </a:xfrm>
          <a:custGeom>
            <a:avLst/>
            <a:gdLst/>
            <a:ahLst/>
            <a:cxnLst/>
            <a:rect l="l" t="t" r="r" b="b"/>
            <a:pathLst>
              <a:path w="316230" h="76200" extrusionOk="0">
                <a:moveTo>
                  <a:pt x="0" y="76200"/>
                </a:moveTo>
                <a:cubicBezTo>
                  <a:pt x="24891" y="63755"/>
                  <a:pt x="50065" y="48793"/>
                  <a:pt x="77724" y="45720"/>
                </a:cubicBezTo>
                <a:cubicBezTo>
                  <a:pt x="118633" y="41175"/>
                  <a:pt x="160234" y="46981"/>
                  <a:pt x="201168" y="42672"/>
                </a:cubicBezTo>
                <a:cubicBezTo>
                  <a:pt x="230010" y="39636"/>
                  <a:pt x="257656" y="28388"/>
                  <a:pt x="284226" y="16764"/>
                </a:cubicBezTo>
                <a:cubicBezTo>
                  <a:pt x="295259" y="11937"/>
                  <a:pt x="307714" y="8516"/>
                  <a:pt x="316230" y="0"/>
                </a:cubicBezTo>
              </a:path>
            </a:pathLst>
          </a:custGeom>
          <a:noFill/>
          <a:ln w="19050" cap="flat" cmpd="sng">
            <a:solidFill>
              <a:srgbClr val="000000"/>
            </a:solidFill>
            <a:prstDash val="solid"/>
            <a:round/>
            <a:headEnd type="none" w="med" len="med"/>
            <a:tailEnd type="none" w="med" len="med"/>
          </a:ln>
        </p:spPr>
      </p:sp>
      <p:sp>
        <p:nvSpPr>
          <p:cNvPr id="2" name="Rectangle 1"/>
          <p:cNvSpPr/>
          <p:nvPr/>
        </p:nvSpPr>
        <p:spPr>
          <a:xfrm>
            <a:off x="2667000" y="57150"/>
            <a:ext cx="3429000" cy="51162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dirty="0" smtClean="0">
              <a:solidFill>
                <a:srgbClr val="FFFFFF"/>
              </a:solidFill>
            </a:endParaRPr>
          </a:p>
          <a:p>
            <a:pPr algn="ctr"/>
            <a:r>
              <a:rPr lang="en-US" b="1" dirty="0" smtClean="0">
                <a:solidFill>
                  <a:srgbClr val="FFFFFF"/>
                </a:solidFill>
              </a:rPr>
              <a:t>Problem </a:t>
            </a:r>
            <a:r>
              <a:rPr lang="en-US" b="1" dirty="0">
                <a:solidFill>
                  <a:srgbClr val="FFFFFF"/>
                </a:solidFill>
              </a:rPr>
              <a:t>Definition &amp; Motivation</a:t>
            </a:r>
          </a:p>
          <a:p>
            <a:pPr algn="ctr"/>
            <a:endParaRPr lang="en-US" dirty="0"/>
          </a:p>
        </p:txBody>
      </p:sp>
    </p:spTree>
    <p:extLst>
      <p:ext uri="{BB962C8B-B14F-4D97-AF65-F5344CB8AC3E}">
        <p14:creationId xmlns:p14="http://schemas.microsoft.com/office/powerpoint/2010/main" val="108559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66">
                                            <p:txEl>
                                              <p:pRg st="2" end="2"/>
                                            </p:txEl>
                                          </p:spTgt>
                                        </p:tgtEl>
                                        <p:attrNameLst>
                                          <p:attrName>style.visibility</p:attrName>
                                        </p:attrNameLst>
                                      </p:cBhvr>
                                      <p:to>
                                        <p:strVal val="visible"/>
                                      </p:to>
                                    </p:set>
                                    <p:animEffect transition="in" filter="fade">
                                      <p:cBhvr>
                                        <p:cTn id="7" dur="1000"/>
                                        <p:tgtEl>
                                          <p:spTgt spid="466">
                                            <p:txEl>
                                              <p:pRg st="2" end="2"/>
                                            </p:txEl>
                                          </p:spTgt>
                                        </p:tgtEl>
                                      </p:cBhvr>
                                    </p:animEffect>
                                    <p:anim calcmode="lin" valueType="num">
                                      <p:cBhvr>
                                        <p:cTn id="8" dur="1000" fill="hold"/>
                                        <p:tgtEl>
                                          <p:spTgt spid="466">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46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66">
                                            <p:txEl>
                                              <p:pRg st="3" end="3"/>
                                            </p:txEl>
                                          </p:spTgt>
                                        </p:tgtEl>
                                        <p:attrNameLst>
                                          <p:attrName>style.visibility</p:attrName>
                                        </p:attrNameLst>
                                      </p:cBhvr>
                                      <p:to>
                                        <p:strVal val="visible"/>
                                      </p:to>
                                    </p:set>
                                    <p:animEffect transition="in" filter="fade">
                                      <p:cBhvr>
                                        <p:cTn id="14" dur="1000"/>
                                        <p:tgtEl>
                                          <p:spTgt spid="466">
                                            <p:txEl>
                                              <p:pRg st="3" end="3"/>
                                            </p:txEl>
                                          </p:spTgt>
                                        </p:tgtEl>
                                      </p:cBhvr>
                                    </p:animEffect>
                                    <p:anim calcmode="lin" valueType="num">
                                      <p:cBhvr>
                                        <p:cTn id="15" dur="1000" fill="hold"/>
                                        <p:tgtEl>
                                          <p:spTgt spid="466">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46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66">
                                            <p:txEl>
                                              <p:pRg st="4" end="4"/>
                                            </p:txEl>
                                          </p:spTgt>
                                        </p:tgtEl>
                                        <p:attrNameLst>
                                          <p:attrName>style.visibility</p:attrName>
                                        </p:attrNameLst>
                                      </p:cBhvr>
                                      <p:to>
                                        <p:strVal val="visible"/>
                                      </p:to>
                                    </p:set>
                                    <p:animEffect transition="in" filter="fade">
                                      <p:cBhvr>
                                        <p:cTn id="21" dur="1000"/>
                                        <p:tgtEl>
                                          <p:spTgt spid="466">
                                            <p:txEl>
                                              <p:pRg st="4" end="4"/>
                                            </p:txEl>
                                          </p:spTgt>
                                        </p:tgtEl>
                                      </p:cBhvr>
                                    </p:animEffect>
                                    <p:anim calcmode="lin" valueType="num">
                                      <p:cBhvr>
                                        <p:cTn id="22" dur="1000" fill="hold"/>
                                        <p:tgtEl>
                                          <p:spTgt spid="466">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46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466">
                                            <p:txEl>
                                              <p:pRg st="5" end="5"/>
                                            </p:txEl>
                                          </p:spTgt>
                                        </p:tgtEl>
                                        <p:attrNameLst>
                                          <p:attrName>style.visibility</p:attrName>
                                        </p:attrNameLst>
                                      </p:cBhvr>
                                      <p:to>
                                        <p:strVal val="visible"/>
                                      </p:to>
                                    </p:set>
                                    <p:animEffect transition="in" filter="fade">
                                      <p:cBhvr>
                                        <p:cTn id="28" dur="1000"/>
                                        <p:tgtEl>
                                          <p:spTgt spid="466">
                                            <p:txEl>
                                              <p:pRg st="5" end="5"/>
                                            </p:txEl>
                                          </p:spTgt>
                                        </p:tgtEl>
                                      </p:cBhvr>
                                    </p:animEffect>
                                    <p:anim calcmode="lin" valueType="num">
                                      <p:cBhvr>
                                        <p:cTn id="29" dur="1000" fill="hold"/>
                                        <p:tgtEl>
                                          <p:spTgt spid="466">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46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466">
                                            <p:txEl>
                                              <p:pRg st="6" end="6"/>
                                            </p:txEl>
                                          </p:spTgt>
                                        </p:tgtEl>
                                        <p:attrNameLst>
                                          <p:attrName>style.visibility</p:attrName>
                                        </p:attrNameLst>
                                      </p:cBhvr>
                                      <p:to>
                                        <p:strVal val="visible"/>
                                      </p:to>
                                    </p:set>
                                    <p:animEffect transition="in" filter="fade">
                                      <p:cBhvr>
                                        <p:cTn id="35" dur="1000"/>
                                        <p:tgtEl>
                                          <p:spTgt spid="466">
                                            <p:txEl>
                                              <p:pRg st="6" end="6"/>
                                            </p:txEl>
                                          </p:spTgt>
                                        </p:tgtEl>
                                      </p:cBhvr>
                                    </p:animEffect>
                                    <p:anim calcmode="lin" valueType="num">
                                      <p:cBhvr>
                                        <p:cTn id="36" dur="1000" fill="hold"/>
                                        <p:tgtEl>
                                          <p:spTgt spid="466">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466">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editerranean Food Workshop by Slidesgo">
  <a:themeElements>
    <a:clrScheme name="Simple Light">
      <a:dk1>
        <a:srgbClr val="212121"/>
      </a:dk1>
      <a:lt1>
        <a:srgbClr val="FFFFFF"/>
      </a:lt1>
      <a:dk2>
        <a:srgbClr val="9FC9D0"/>
      </a:dk2>
      <a:lt2>
        <a:srgbClr val="88ACB3"/>
      </a:lt2>
      <a:accent1>
        <a:srgbClr val="005761"/>
      </a:accent1>
      <a:accent2>
        <a:srgbClr val="26848F"/>
      </a:accent2>
      <a:accent3>
        <a:srgbClr val="64A9B1"/>
      </a:accent3>
      <a:accent4>
        <a:srgbClr val="A0D4DA"/>
      </a:accent4>
      <a:accent5>
        <a:srgbClr val="C5EAEE"/>
      </a:accent5>
      <a:accent6>
        <a:srgbClr val="9E9E9E"/>
      </a:accent6>
      <a:hlink>
        <a:srgbClr val="18DBF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1014</TotalTime>
  <Words>943</Words>
  <Application>Microsoft Office PowerPoint</Application>
  <PresentationFormat>On-screen Show (16:9)</PresentationFormat>
  <Paragraphs>288</Paragraphs>
  <Slides>38</Slides>
  <Notes>38</Notes>
  <HiddenSlides>0</HiddenSlides>
  <MMClips>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Arial</vt:lpstr>
      <vt:lpstr>Poppins</vt:lpstr>
      <vt:lpstr>Lora Medium</vt:lpstr>
      <vt:lpstr>Poppins SemiBold</vt:lpstr>
      <vt:lpstr>Poppins Light</vt:lpstr>
      <vt:lpstr>Myanmar Text</vt:lpstr>
      <vt:lpstr>Lora SemiBold</vt:lpstr>
      <vt:lpstr>Lora</vt:lpstr>
      <vt:lpstr>Mediterranean Food Workshop by Slidesgo</vt:lpstr>
      <vt:lpstr>Audio Mood Visualizer </vt:lpstr>
      <vt:lpstr>Omnia Ahmed</vt:lpstr>
      <vt:lpstr>Table of contents</vt:lpstr>
      <vt:lpstr>PowerPoint Presentation</vt:lpstr>
      <vt:lpstr>Introduction</vt:lpstr>
      <vt:lpstr>PowerPoint Presentation</vt:lpstr>
      <vt:lpstr>Problem Definition &amp; Motivation</vt:lpstr>
      <vt:lpstr>PowerPoint Presentation</vt:lpstr>
      <vt:lpstr>PowerPoint Presentation</vt:lpstr>
      <vt:lpstr>Objectives</vt:lpstr>
      <vt:lpstr>PowerPoint Presentation</vt:lpstr>
      <vt:lpstr>System Architecture</vt:lpstr>
      <vt:lpstr>PowerPoint Presentation</vt:lpstr>
      <vt:lpstr>Datasets</vt:lpstr>
      <vt:lpstr>PowerPoint Presentation</vt:lpstr>
      <vt:lpstr>Phases Description</vt:lpstr>
      <vt:lpstr>Preprocessing </vt:lpstr>
      <vt:lpstr>1. Preprocessing</vt:lpstr>
      <vt:lpstr>1. Preprocessing</vt:lpstr>
      <vt:lpstr>2. Feature Extraction</vt:lpstr>
      <vt:lpstr>3. Speech Emotion Recognition</vt:lpstr>
      <vt:lpstr>3. Speech Emotion Recognition</vt:lpstr>
      <vt:lpstr>4. Avatar Generagtion</vt:lpstr>
      <vt:lpstr>4. Avatar Generagtion</vt:lpstr>
      <vt:lpstr>Experiments &amp; Results</vt:lpstr>
      <vt:lpstr>PowerPoint Presentation</vt:lpstr>
      <vt:lpstr>PowerPoint Presentation</vt:lpstr>
      <vt:lpstr>PowerPoint Presentation</vt:lpstr>
      <vt:lpstr>PowerPoint Presentation</vt:lpstr>
      <vt:lpstr>PowerPoint Presentation</vt:lpstr>
      <vt:lpstr>Demo</vt:lpstr>
      <vt:lpstr>PowerPoint Presentation</vt:lpstr>
      <vt:lpstr>Conclusion &amp; Future Work</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Audio Mood Visualizer</dc:title>
  <dc:creator>future</dc:creator>
  <cp:lastModifiedBy>DELL</cp:lastModifiedBy>
  <cp:revision>134</cp:revision>
  <dcterms:modified xsi:type="dcterms:W3CDTF">2024-06-28T22:47:12Z</dcterms:modified>
</cp:coreProperties>
</file>